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ink/ink5.xml" ContentType="application/inkml+xml"/>
  <Override PartName="/ppt/ink/ink6.xml" ContentType="application/inkml+xml"/>
  <Override PartName="/ppt/ink/ink4.xml" ContentType="application/inkml+xml"/>
  <Override PartName="/ppt/ink/ink1.xml" ContentType="application/inkml+xml"/>
  <Override PartName="/ppt/ink/ink2.xml" ContentType="application/inkml+xml"/>
  <Override PartName="/ppt/ink/ink3.xml" ContentType="application/inkml+xml"/>
  <Override PartName="/ppt/ink/ink7.xml" ContentType="application/inkml+xml"/>
  <Override PartName="/ppt/ink/ink9.xml" ContentType="application/inkml+xml"/>
  <Override PartName="/ppt/ink/ink8.xml" ContentType="application/inkml+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58" r:id="rId3"/>
    <p:sldId id="257" r:id="rId4"/>
    <p:sldId id="259" r:id="rId5"/>
    <p:sldId id="260" r:id="rId6"/>
    <p:sldId id="261" r:id="rId7"/>
    <p:sldId id="262" r:id="rId8"/>
    <p:sldId id="263" r:id="rId9"/>
    <p:sldId id="264" r:id="rId10"/>
    <p:sldId id="265" r:id="rId11"/>
    <p:sldId id="266" r:id="rId12"/>
    <p:sldId id="272" r:id="rId13"/>
    <p:sldId id="273" r:id="rId14"/>
    <p:sldId id="267" r:id="rId15"/>
    <p:sldId id="268" r:id="rId16"/>
    <p:sldId id="269" r:id="rId17"/>
    <p:sldId id="276"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07T14:09:23.537"/>
    </inkml:context>
    <inkml:brush xml:id="br0">
      <inkml:brushProperty name="width" value="0.05292" units="cm"/>
      <inkml:brushProperty name="height" value="0.05292" units="cm"/>
      <inkml:brushProperty name="color" value="#FF0000"/>
    </inkml:brush>
  </inkml:definitions>
  <inkml:trace contextRef="#ctx0" brushRef="#br0">1786 2778,'0'-25,"0"25,0 0,0-24,0 24,0-25,0 25,0 0,25-25,-25 25,25 0,0-25,-25 25,25 0,-1-25,1 25,0 0,0 0,0 0,-1 25,1-25,0 25,0-25,-25 25,25 0,-25-1,0 1,0 0,0 0,0 0,0-1,-25 1,25 0,-25 0,0 0,25-1,-25 1,1-25,24 25,0-25,0 0,0 0,-25 0,25 0,0 0,0 0,0 0,0-25,0 25,25-25,-25 1,0-1,24 25,1-25,-25 0,25 0,0 1,0-1,-1 0,-24 0,25 0,0 1,-25 24,25-25,-25 0,25 0,-25 25,0-25,0 25,0 0,0-25,0 25,0 0,0 0,-25 0,25 0,-25 0,25 0,-25 0,25 25,-25-25,25 25,-24 0,24-25,-25 25,25 0,0-1,0 1,0 0,0 0,25 0,-25-1,24 1,-24-25,25 25,0 0,0-25,-25 25,25-25,-1 24,1-24,0 0,0 0,0 0,-1-24,1 24,0-25,0 25,-25-25</inkml:trace>
  <inkml:trace contextRef="#ctx0" brushRef="#br0" timeOffset="366.021">2382 2009,'0'0,"0"0,0-25,0 25,0 0,0-24,24 24,-24 0,25 0,0 0,-25 0,25 0,0 0,-25 0,24 0,1 0,-25 24,25-24,-25 25,25 0,-25 0,0 0,0-1,0 1,-25 0,25 25,-25-26,25 1,-25 0,25 0,-24 0,24-25,-25 24,25-24,0 0,0 0,0 0,0 0,0 0,0 0,25 0,-25 0,24 0,-24 0,25 0,0 0,0-24,0 24,-1 0,1 0,0-25,25 25,-26-25,1 25,0 0,-25-25</inkml:trace>
  <inkml:trace contextRef="#ctx0" brushRef="#br0" timeOffset="586.0336">2729 2654,'0'0,"0"0,0 0,0 0,0 0,0 0,0 0,25 0,-25 0,24 0,-24 0,25 0,0 0,-25 0,25 0,0 0,24 0,-24 0,0 0,0 0</inkml:trace>
  <inkml:trace contextRef="#ctx0" brushRef="#br0" timeOffset="771.0441">2803 2828,'-25'0,"25"0,0 25,0-25,0 0,0 0,0 0,0 0,0 0,0 0,25 0,-25 0,25 0,0 0,0 0,-25 0,49-25,-24 25,0 0,0 0,0-25,24 25</inkml:trace>
  <inkml:trace contextRef="#ctx0" brushRef="#br0" timeOffset="1282.0734">3622 2257,'0'0,"0"-25,0 25,0 0,0-24,0 24,0 0,0 0,0 0,0 0,0 0,0 0,0 0,0 0,0 24,0-24,-25 25,25 0,-25 0,0 0,25-1,-24 26,-1-25,0 24,0-24,0 25,1-25,-1 24,25-24,0 0,0 0,0-25,0 25,0-1,25-24,-1 25,1-25,0 0,0 0,24 0,-24 0,25 0,-1 0,-24-25,25 25,-1 0,1-24,-25-1,24 25,-24-25,0 25,0-25,0 0,0 0,-25 25,0-24,0-1,0 0,0 25,0-25,-25 25,25-25,-25 25,0 0,25 0,-25 0,25 0,-25 0,25 25,-24-25,24 25,-25 0,25 0,-25-1,25 1,0 0,0 25,0-25,0-1,0 1,0 25,0-25,0-1,0 1,25 25,-25-25</inkml:trace>
  <inkml:trace contextRef="#ctx0" brushRef="#br0" timeOffset="5073.2902">4812 3001,'0'0,"0"0,0 0,0 0,0 0,0 0,0 0,0 0,0 0,0 25,0-25,0 25,0-25,0 25,0-25,0 25,0-25,0 24</inkml:trace>
  <inkml:trace contextRef="#ctx0" brushRef="#br0" timeOffset="5864.3355">5433 2753,'0'0,"0"-24,0 24,24 0,-24 0,0-25,0 25,25 0,-25-25,25 25,-25 0,25 0,-25-25,25 25,-25 0,24 0,-24 0,25 0,-25 25,25-25,-25 0,25 25,-25-25,0 25,0-1,0-24,0 25,0 0,0 0,0 0,-25-1,25 1,-25-25,25 25,-25 0,25-25,-24 25,24-25,0 24,0-24,0 0,0 0,0 0,0 0,0 0,0-24,0 24,0 0,24-25,-24 25,25-25,-25 0,25 25,0-25,-25 1,25-1,-1 25,-24-25,25 0,-25 25,25-25,-25 25,25-24,-25 24,0-25,0 25,0 0,0 0,0-25,0 25,0 0,-25 0,25 0,-25 0,25 0,-25 25,25-25,0 0,-24 25,24-25,0 24,0 1,0 0,0-25,0 25,0 0,0-1,0 1,0-25,0 25,24-25,-24 25,25-25,0 25,0-25,0 0,-1 24,1-24,0 0,0 0</inkml:trace>
  <inkml:trace contextRef="#ctx0" brushRef="#br0" timeOffset="6065.347">6375 2629,'0'25,"0"-25,0 0,0 0,0 0,0 0,0 0,0 0,0 0,25 0,0 0,0 0,-1-25,1 25,0 0,0 0,0 0</inkml:trace>
  <inkml:trace contextRef="#ctx0" brushRef="#br0" timeOffset="6228.3563">6425 2803,'0'0,"0"0,0 0,0 25,0-25,0 0,0 0,25 0,-25 0,24 0,-24 0,25 0,0 0,-25 0,25-25,0 25,24 0</inkml:trace>
  <inkml:trace contextRef="#ctx0" brushRef="#br0" timeOffset="6656.3808">7020 2282,'0'-25,"0"25,0 0,0 0,0-25,25 25,-25-24,0 24,25 0,-25-25,0 25,24-25,-24 25,25 0,0-25,-25 25,25 0,-25 0,0-25,25 25,-25 0,25 0,-25 25,24-25,-24 25,0-25,25 25,-25 0,0-1,0 1,0 25,0-25,0 24,-25-24,25 25,-24-26,24 26,-25-25,25 0,-25-1,25 1,0 0,-25-25,25 25,0 0,0-25,0 25,0-1,0-24,0 25,0-25,0 25,0-25,0 25,0-25,0 25,0-25,25 24</inkml:trace>
  <inkml:trace contextRef="#ctx0" brushRef="#br0" timeOffset="6957.398">7194 3175,'0'0,"0"25,0-25,0 0,0 0,0 0,0 25,0-25,0 0,0 0,0 24,0-24,0 0,0 25,0-25,0 0,0 25,0-25,0 0,25 0,-25 0,0 0,24 0,-24 0,25 0,-25 0,25 0,-25 0,25 0,0-25,-25 25,24 0,-24 0,25-25,-25 25,0-24,0 24,0-25,0 25,0-25,0 25,0-25,0 25,-25 0,25 0,-24 0,-1 0,-25 0</inkml:trace>
  <inkml:trace contextRef="#ctx0" brushRef="#br0" timeOffset="10463.5985">943 4217,'0'0,"0"0,0 0,0 0,0 0,0 0,0 0,0 0,25 0,0 0,-1 0,-24 0,25 0,0 0,0 0,24 0,-24 0,0-25,25 25,-26 0,1 0,25 0,-25 0,-1 0,-24 0,25-25,-25 25,25 0,-25 0,0 0,0 0,0 0,0 0,0 0,0 0,-25 25,25-25,-25 0,1 0,24 0,-25 0,0 0,25 0,-25 25,25-25,-25 0,25 0,-24 0,24 0,0 0,0 0,0 25,0-25,-25 0,25 24,0 1,0-25,0 25,0 0,0 0,0-1,0 1,0 0,0 0,25 0,-25-1,0 1,0 0,0 0,0 0,0-1,24-24,-24 25,0-25,0 25,0-25,0 25,0-25,0 0</inkml:trace>
  <inkml:trace contextRef="#ctx0" brushRef="#br0" timeOffset="10672.6105">1067 4713,'0'0,"0"0,0 0,0 0,0 25,25-25,-25 0,25 0,-25 0,24 0,-24 0,25 0,0 24,0-24,0 0,-1 0,1 0,25 0,-25 0,-1 0,1 0,0 0,0 0,0 0,-1-24</inkml:trace>
  <inkml:trace contextRef="#ctx0" brushRef="#br0" timeOffset="10832.6196">1786 4787,'25'0,"-25"0,0 25,0-25,0 0,0 0,0 0,0 0,0 0,0 0,0 0,0 0,0 0,0 0,0 0,0 0</inkml:trace>
  <inkml:trace contextRef="#ctx0" brushRef="#br0" timeOffset="12560.7185">2406 4366,'0'-25,"0"25,0-25,0 25,0 0,0 0,0-25,25 25,-25 0,25 0,-25-25,25 25,-25 0,25 0,-1 0,1 0,0 0,-25 0,25 0,0 25,-25-25,24 0,-24 25,0 0,0 0,0-1,0 1,-24 0,24 0,-25 0,0-1,25 1,-25 0,0 0,25 0,-24-1,24-24,0 0,0 25,0-25,0 0,0 0,0 0,0-25,0 25,0 0,24-24,1 24,-25-25,25 0,0 25,0-25,-1 0,1 1,0-1,0 0,0 0,-25 25,24-25,1 1,-25-1,25 0,-25 25,0-25,0 0,0 25,0 0,0-24,0 24,0 0,0-25,-25 25,25 0,0 0,-25 25,25-25,-24 0,24 24,-25-24,25 25,0-25,0 25,0 0,0 0,0-1,0 1,0 0,0 0,0 0,25-25,-25 24,24 1,-24 0,25-25,0 25,-25 0,25-25,0 0,-25 24,24-24,1 0</inkml:trace>
  <inkml:trace contextRef="#ctx0" brushRef="#br0" timeOffset="13099.7493">3275 4093,'0'0,"0"0,0 0,0 0,0 0,0 0,0 0,0 0,0 0,0 25,0-25,0 0,24 0,-24 0,25 0,0 0,0 0,0 24,-1-24,1 0,0 0,0 0,0 25,-1-25,1 0,0 25,-25-25,25 0,-25 25,25-25,-25 0,0 25,0-25,0 24,0-24,0 25,0-25,0 25,-25-25,25 25,-25 0,0-25,25 24,-25 1,25 0,-24-25,-1 25,25 0,-25-1,25-24,0 25,-25-25,25 25,0-25,0 25,0-25,-25 25,25-25,0 0,0 0,0 0,0 0,0 0,0 0,0 0,0 0</inkml:trace>
  <inkml:trace contextRef="#ctx0" brushRef="#br0" timeOffset="13500.7722">3969 4291,'0'-25,"0"25,0 0,0 0,0 0,0 0,0 0,0 0,0 0,0 0,-25 0,25 0,-25 0,25 25,0-25,-24 0,24 25,-25-25,25 25,0-25,0 25,-25-1,25-24,0 25,0 0,0 0,0-25,0 25,25-1,0-24,-25 25,24-25,-24 0,25 25,0-25,-25 0,25 0,0 0,0 0,-1 0,1-25,0 25,0 0,0-25,-25 25,24-24,1 24,0-25,-25 25,25-25,-25 25,0-25,0 0,0 25,0-24,0-1,0 25,0-25,-25 0,0 25,25-25,-25 25,1 0,-1-24,0 24,-25 0,26 0</inkml:trace>
  <inkml:trace contextRef="#ctx0" brushRef="#br0" timeOffset="14516.8304">968 5556,'0'0,"0"0,0 0,0 0,0 0,-25 0,25 0,0 0,0 0,0 0,0 0,25 0,-25 0,25 0,-1 0,1 0,0 0,0 0,0-25,24 25,1 0,-25 0,24 0,-24 0,25-24,-26 24,26 0,-25 0,0 0,-1 0,-24 0,25 0,-25 0,0 0</inkml:trace>
  <inkml:trace contextRef="#ctx0" brushRef="#br0" timeOffset="14724.8423">1117 5606,'0'0,"0"0,0 0,0 0,0 0,0 0,0 0,0 0,0 0,0 0,0 25,0-25,0 0,0 24,0 1,0-25,0 25,0 0,0 0,0-25,0 24,0 1,0 0,0 0,0 0,0-25,0 25,0-1,0-24,0 25,0-25,0 25,0-25</inkml:trace>
  <inkml:trace contextRef="#ctx0" brushRef="#br0" timeOffset="14973.8565">1365 5606,'0'0,"0"0,0 0,0 0,0 0,0 0,0 0,0 0,0 0,0 25,0-25,0 24,0 1,0 0,0 0,24 0,-24-1,0 1,0-25,0 25,0 0,0 0,0 0,0-25,0 24,0-24,0 25,0-25,0 25,0-25,0 25</inkml:trace>
  <inkml:trace contextRef="#ctx0" brushRef="#br0" timeOffset="15204.8697">993 6127,'-25'0,"25"0,0 0,0 0,-25 0,25 0,0 0,0 0,0 0,25 0,-25 25,25-25,-1 0,-24 0,25 0,25 0,-25 0,-1 0,26-25,0 25,-26 0,26 0,0 0,-1 0,1-25,-1 25,-24 0,25 0,-1-25,-24 25,0 0</inkml:trace>
  <inkml:trace contextRef="#ctx0" brushRef="#br0" timeOffset="16119.922">2431 5680,'0'-25,"25"25,-25 0,0-24,25 24,-25 0,25 0,-25-25,24 25,1 0,0 0,0 0,-25 0,25 25,-1-25,1 24,0-24,-25 25,25 0,-25-25,0 25,0 0,0-1,0 26,-25-25,25 0,-25 0,0-1,25 1,-24-25,-1 25,25 0,-25-25,25 0,0 0,0 25,0-25,0 0,0 0,0-25,0 25,0 0,0-25,25 25,-25-25,25 25,-25-25,24 1,1 24,-25-25,25 0,0 0,0 25,-25-25,24 0,1 1,0-1,-25 0,25 0,-25 0,0 25,25-24,-25-1,0 25,0-25,0 25,0-25,0 25,0 0,0 0,0 0,0 0,0 0,0 25,-25-25,25 25,0-25,0 25,-25-1,25 1,0 0,0 0,0 24,0-24,0-25,0 25,25 0,-25 0,0-25,25 25,-1-25,-24 24,25-24,0 0,0 25,-25-25,25 0</inkml:trace>
  <inkml:trace contextRef="#ctx0" brushRef="#br0" timeOffset="17176.9825">3597 5482,'0'-25,"25"25,0 0,-25-25,24 25,-24-25,0 25,0 0,0 0,0 0,0 0,0 0,0 0,0 0,0 0,-24 0,24 0,-25 25,0-25,0 0,0 25,1 0,-1 0,0-1,25-24,-25 25,0 0,1 0,24 0,-25-1,25 1,0 0,0 0,0 0,0-25,25 24,-1 1,-24-25,25 25,0-25,0 0,0 25,-1-25,1 0,0 0,0 0,0 0,-1 0,26-25,-25 25,0 0,-1-25,-24 25,25-25,0 25</inkml:trace>
  <inkml:trace contextRef="#ctx0" brushRef="#br0" timeOffset="17343.9921">3572 5680,'0'0,"0"0,0 0,0 0,0 0,0 0,25 0,-25 0,25-25,0 25,-25 0,24 0,1 0,0 0,25-24,-26 24,26-25,-25 25</inkml:trace>
  <inkml:trace contextRef="#ctx0" brushRef="#br0" timeOffset="17844.0207">4440 5407,'0'0,"0"0,0 0,0 0,0 0,0 0,0 0,0 0,0 0,0 0,0 0,0 25,0-25,0 25,0 0,-24 0,24-1,0 1,0 0,-25 0,25 24,0-24,-25 0,25 0,0 0,-25-25,25 24,0 1,0-25,0 0,-25 25,25-25,0 0,0 0,0 0,0-25,0 25,0 0,0-25,0 25,0-24,0-1,0 0,0-25,0 26,0-1,0-25,0 25,25 1,-25-26,0 25,0 25,25-25,-25 1,0 24,0 0,25 0,-25 0,25 0,-25 0,0 24,24-24,1 25,-25 0,25 0,0 0,-25-25,25 24,-1 1,1 0,-25 0,25 0,0-1,-25-24,25 25,-1-25,1 25,0-25,-25 0,25 0,0 0,-25 0</inkml:trace>
  <inkml:trace contextRef="#ctx0" brushRef="#br0" timeOffset="18029.0312">4837 5259,'0'0,"0"0,-25 0,25-25,0 25,0 0,0 0,0 25,0-25,0 24,-24-24,24 25,0 0,0 0,-25 24,25-24,0 25,0-25,0 24,-25 1,25-25,0 24,0-24,0 25,0-26</inkml:trace>
  <inkml:trace contextRef="#ctx0" brushRef="#br0" timeOffset="23130.323">5606 3324,'0'0,"0"0,25 0,-25 0,25 0,0 0,-1 0,1-25,0 25,0 0,0 0,24-25,-24 25,25 0,-26 0,1-25,25 25,-25 0,-1 0,1 0,-25-24,25 24,0 0,-25 0,0 0,0 24,0-24</inkml:trace>
  <inkml:trace contextRef="#ctx0" brushRef="#br0" timeOffset="23339.335">6102 3274,'-25'0,"1"0,-1 0,0 0,0 25,-24-25,24 0,0 0,0 0,-24 25,24-25,0 0,0 0,0 0,1 0,24 25,-25-25,25 0,-25 0,25 0,0 0,0 0,0 0,0 0,0 0,25 0,0 0,-25 0,24 0,1-25,0 25,0 0,0 0,-1 0,26 0,-25 0,0 0,-25 0,24-25,1 25,-25 0,0 0,0 25,0-25,0 0,0 0,0 25,-25-25,25 0</inkml:trace>
  <inkml:trace contextRef="#ctx0" brushRef="#br0" timeOffset="25516.4595">50 4787,'-25'0,"25"0,0 0,0 0,0 0,0 0,25 0,-25-25,0 25,0 0,25 0,-25 0,25-24,-1 24,-24 0,25-25,0 25,0-25,-25 25,25-25,-1 25,1-25,0 1,0 24,0-25,-25 0,24 25,-24-25,25 25,-25 0,0-25,0 25,0 0,0 0,0 0,0-24,0 24,0 0,-25 0,25 0,0 0,0 0,-24 0,24 0,0 0,-25 0,25 0,0 24,0-24,-25 0,25 0,0 0,0 0,0 0,0 0,0 0,0 0,0 0,25 0,-25 0,0 0,0 0,25 0,-25 0,24 0,-24 0,0 0,25 0,-25 0,0 25,25-25,-25 0,0 0,0 25,0-25,0 25,0-25,0 25,0-1,0 1,-25-25,0 50,25-25,-24-1</inkml:trace>
  <inkml:trace contextRef="#ctx0" brushRef="#br0" timeOffset="26329.506">75 6424,'-25'25,"25"-25,0 0,0 0,0 0,0 0,0 0,0 0,0 0,0 0,25-25,-25 25,0 0,25-24,-1 24,-24-25,25 0,0 25,0-25,0 0,-1 1,1-1,0 0,25 0,-26 0,1 1,0-1,0 25,-25-25,25 25,-25-25,0 25,0 0,0 0,0 0,0-25,0 25,-25 0,25 0,-25 0,25 25,-25-25,0 0,25 25,-24-25,24 0,-25 0,25 0,0 25,-25-25,25 0,0 0,0 0,0 0,0 0,0 0,25 0,-25-25,0 25,25 0,-25 0,24 0,-24 0,25 0,0 25,-25-25,25 0,-25 0,25 0,-25 25,0-25,0 24,0-24,0 25,0 0,0-25,0 25,0 0,-25 24,0-24</inkml:trace>
  <inkml:trace contextRef="#ctx0" brushRef="#br0" timeOffset="37622.1519">7863 2604,'0'0,"0"-24,0 24,0 0,0-25,0 25,25-25,-25 25,0 0,25-25,-25 25,25 0,-25 0,25 0,-25 0,24 0,-24 0,25 0,0 0,-25 25,25-25,-25 25,0-25,0 25,25-1,-25 1,0 0,0 0,0 0,-25 0,25-1,-25-24,25 25,-25 0,25 0,0-25,-25 0,25 25,0-25,0 0,0 0,0 0,0 0,0-25,0 25,25 0,-25-25,25 0,-25 25,25-25,0 1,-1-1,-24 0,25 0,0 0,0 0,0 1,-25-1,25 0,-25 25,24-25,-24 0,0 25,0 0,0 0,0 0,0 0,0 0,0 0,0 0,-24 0,24 25,0 0,-25-25,25 25,0 0,-25-1,25 26,0-25,0 0,0 0,0 24,0-24,0 0,0-25,0 25,25-1,-25 1,25-25,-25 25,24-25,-24 0,25 0,0 25,-25-25,25 0,0-25</inkml:trace>
  <inkml:trace contextRef="#ctx0" brushRef="#br0" timeOffset="37822.1633">8781 2505,'-25'0,"25"0,0 25,0-25,0 0,0 0,0 0,0 0,25 0,-25 0,25 0,0 0,0 0,-1 0,1 0,0 0,0 0,0-25,-25 25</inkml:trace>
  <inkml:trace contextRef="#ctx0" brushRef="#br0" timeOffset="37978.1723">8756 2679,'-24'0,"24"25,0-25,0 0,0 0,0 0,0 0,0 0,0 0,24 0,-24 0,25 25,0-25,0 0,0 0,-1-25,1 25,25 0,-25 0,24-25</inkml:trace>
  <inkml:trace contextRef="#ctx0" brushRef="#br0" timeOffset="43406.4827">9501 2580,'0'0,"0"0,-25 0,25 0,0 0,0 0,0 0,0 0,0 0,0 0,0 0,0 0,0 0,0 0,0 0,0 0,25 0,-25 0,24 0,1 0,-25 0,25 0,0-25,0 25,-1 0,1 0,0 0,25 0,-26 0,1-25,-25 25,25 0,0 0</inkml:trace>
  <inkml:trace contextRef="#ctx0" brushRef="#br0" timeOffset="43701.4996">9699 2332,'0'-25,"-25"25,25 0,0-25,0 25,0 0,0 0,0 0,0 0,0 0,-25 0,25 0,0 0,0 0,0 0,0 0,0 0,0 0,0 25,0-25,0 25,0-1,0-24,25 25,-25 25,0-25,0-1,0 1,0 25,0-25,0-1,0 1,0 0,0 0,0 0,0 0,0-1,0 1,0-25,0 25,0 0</inkml:trace>
  <inkml:trace contextRef="#ctx0" brushRef="#br0" timeOffset="44033.5186">9451 3001,'0'0,"-25"25,25-25,0 0,0 0,0 0,0 0,0 0,0 0,0 0,0 0,0 0,0 0,0 0,0 0,25 0,-25 0,25 25,-25-25,25 0,-1 0,1 0,0 0,0 0,0 0,24 0,-24 0,25 0,-26 0,1 0,25-25,-25 25,-1 0,1 0,0 0,-25 0</inkml:trace>
  <inkml:trace contextRef="#ctx0" brushRef="#br0" timeOffset="44713.5575">10642 2505,'0'0,"0"0,0 0,24 0,-24 0,0 0,0 0,0 0,0 0,-24 0,24 0,0 0,0 0,-25 0,25 0,-25 25,0-25,25 0,-25 0,1 0,24 0,-25 0,0 0,25 0,-25 0,25 0,0-25,-25 25,25 0,0-25,0 25,0-24,-24 24,24-25,0 25,0-25,0 0,0 25,24-25,-24 25,0-24,25 24,-25-25,25 25,-25-25,25 25,-25 0,25-25,-25 25,24 0,1 0,0 0,-25 0,25 0,0 25,-1-25,1 25,-25-25,25 25,0-1,0 1,-25 0,24 0,-24 24,0-24,0 0,0 25,0-26,0 26,-24-25,24 25,-25-26,0 1,0 25,0-25,1-1,-1 1,0 25,0-25,0-1,1-24,24 25,-25 0,0-25,0 25,25-25,-25 0,25-25,0 25,-24-25,24 25,0-25,-25 1,25-1,0-25,0 25,0 1,25-1,-25 0,24 0,-24 25,25-25,0 25,-25-24,25 24,0 0,-1 0,1 0,0 0,0 24,0-24,-1 25,1-25,0 25,0-25,0 25,-1-25,1 25,0-25,0 24,0-24</inkml:trace>
  <inkml:trace contextRef="#ctx0" brushRef="#br0" timeOffset="55493.1741">11138 8979,'0'0,"0"0,0-25,0 25,-25 0,25 0,0 0,0 0,0 0,0 0,0 0,0 0,0 0,0 0,0 0,0 25,0-25,0 25,0-25,0 25,0 25,25-26,-25 1,0 25,0-25,0 24,0 1,0-1,0 1,0 0,0-1,0 1,-25-1,25 1,-25 0,25-26,0 26,-25-25,25 0,0-1,0 1,0-25,-25 25,25-25,0 0,0 0,0 0,0 0,0 0,0 0,-24 0,24-25</inkml:trace>
  <inkml:trace contextRef="#ctx0" brushRef="#br0" timeOffset="55756.1891">10865 9699,'0'0,"-25"-25,25 25,0 0,0-25,-25 25,25 0,0 0,0-25,0 25,0 0,-25 0,25 0,0 0,0 0,0 0,0 0,0 0,0 0,0 25,25-25,-25 0,25 25,-25 0,25-1,0-24,-25 25,24 0,-24 0,25 0,-25-1,25 1,-25 0,25-25,-25 25,0-25,25 25,-25-25,0 0,24 0,-24 24,25-24,-25 0,0-24,25 24,-25 0,25 0,-25-25,25 25,-25-25,24 25</inkml:trace>
  <inkml:trace contextRef="#ctx0" brushRef="#br0" timeOffset="56000.2031">11485 9550,'0'0,"25"0,-25 0,0 0,0 0,0 0,0 0,0 0,0 0,0 0,0 0,-25 0,25 25,0-25,-25 24,0 1,25-25,-24 25,-1 0,0 24,0-24,0 0,0 0,1 24,-1-24,0 0,0 0,0 0,1-1,-1 1,0-25,25 25,-25 0</inkml:trace>
  <inkml:trace contextRef="#ctx0" brushRef="#br0" timeOffset="58696.3573">9054 8682,'0'0,"0"0,0 0,0 0,0 0,0 0,0 0,0 0,0 0,25 0,-25 0,25 0,-1 0,26 0,-25 0,24 0,1 0,0 0,-1 0,1 0,0 0,24 0,-24 0,24 0,-24 0,24 0,0 0,-24 0,24 0,-24 0,24-25,-24 25,0 0,-1 0,-24-25,25 25,-25 0,-1 0,1 0,-25-25,0 25,0 0,0 0,0 0,-25 0</inkml:trace>
  <inkml:trace contextRef="#ctx0" brushRef="#br0" timeOffset="58916.3699">9476 8830,'-50'0,"25"25,1-25,-1 25,25-25,-25 0,25 0,0 0,0 0,25 0,-25 0,25 0,-1 0,1 0,0 0,25 0,-26 0,26 0,0 0,-1-25,1 25,-1 0,1-25,0 25,24 0,-24-24,-1 24,1-25,-1 25,1 0,-25 0,24-25,-24 25,-25 0</inkml:trace>
  <inkml:trace contextRef="#ctx0" brushRef="#br0" timeOffset="60112.4383">9451 11757,'0'0,"0"25,0-25,0 0,0 0,0 0,0 0,0 0,0-25,0 1,0 24,25-25,-25-25,25 25,-1-24,-24-1,25 1,0-1,0-24,-25 24,25 0,-1-24,-24-1,0 26,0-26,0 1,0 24,0 1,0-26,0 51,-24-26,24 25,-25 0,25 25,0 0,-25 0,25 0,-25 0,25 25,-25-25,1 25,24 25,-25-26,0 26,0 0,25-1,-25 1,25-1,0 1,0 0,0-1,0 1,25-25,0 0,0 24,0-24,-1 0,1 0,25-1,-25-24,24 25,-24 0,25 0,-1 0,-24-1,25 1,-26 0,1 0,0 0,0-1,-25 26,25-25,-25 24,0 1,0-25,-25 24,0 1,25-25,-50 0,26 24,-1-49,0 25,0-25,-24 0,24 0,0-25,-25 25,26-25,-1 1,0-26,25 25,-25-24,25 24,0-25,0 25,0-24,0 24,25-25,0 26,0-26,-1 25,1 0,0 1,25-1,-26 0,1 0,25 25,-25-25,24 25,-24 0,0 0,0 0,-1 25,1-25,0 25,0 0,-25 0,25-1,-25 1,0 0,24 25,-24-26,0 1,0 0,0 0,0-25,0 25,0-1,0-24</inkml:trace>
  <inkml:trace contextRef="#ctx0" brushRef="#br0" timeOffset="60268.4472">10021 11162,'-24'-25,"-1"25,25-25,-25 25,25-24,0 24,-25 0,25-25,0 25</inkml:trace>
  <inkml:trace contextRef="#ctx0" brushRef="#br0" timeOffset="60588.4655">10220 11286,'0'25,"25"0,-25 0,24-1,-24 1,0 0,25 25,-25-26,0 1,0 0,0 0,0-25,0 25,0-1,0 1,0-25,0 0,0 0,0 0,0 0,0 0,0 0,0 0,0-25,0 1,0-1,0 0,0 0,0 0,0 1,0-1,0-25,0 25,0 1,25-1,-25 25,25-25,0 0,0 25,-1 0,-24 0,25 0,0 25,0 0,0-25,-1 25,-24-1,25 1,0 0,-25 0,25 0,-25-1</inkml:trace>
  <inkml:trace contextRef="#ctx0" brushRef="#br0" timeOffset="61143.4972">10964 11261,'0'-24,"0"-1,0 0,-25 25,0-25,1 0,-1 0,0 25,0 0,0-24,1 24,-1 0,0 24,0-24,25 25,-25 0,1 0,24-25,0 25,0 24,0-24,0 0,0 0,0 0,24-25,1 24,-25 1,25-25,0 0,0 25,-1-25,1 0,0-25,0 25,0 0,-1-25,1 25,0-24,-25-1,25 25,0-25,-25 0,24 0,-24 1,0 24,0-25,0 0,0 25,0-25,0 25,0 0,0 0,0 0,0 0,0 25,0-25,0 25,25 24,-25-24,25 25,-25-25,25 24,-25 26,25-26,-1 1,-24 24,25 1,0-26,-25 26,25-1,-25 0,0-24,0 24,0-24,0 25,25-26,-25 1,0-1,0-24,0 25,-25-25,25-1,-25 1,25 0,-25-25,0 0,1 0,-1-25,0 0,-25 1,26-1,-26-25,25 1,-24 24,24-25,0 1,0-1,25 0,0 1,0 24,0-25,0 1,0-26,25 26,0-1,0 0,-1-24,1 24,0 1,0-1,0-24,-1 24</inkml:trace>
  <inkml:trace contextRef="#ctx0" brushRef="#br0" timeOffset="61339.5085">11162 10815,'0'-25,"0"0,0 0,0 1,0 24,0-25,0 0,0 25,0 0,25 0,-25 0,25 0,-25 0,25 25,0 0,-25-1,24 1,1 25,0-1,0 1,0 0,0-1,-1 26,-24-26,25 26,-25-26,0 1,0 0,0-1,0-24,0 0,0 0,0-1,0 1</inkml:trace>
  <inkml:trace contextRef="#ctx0" brushRef="#br0" timeOffset="61669.5273">11559 11286,'25'0,"-25"0,25 25,-25-25,0 0,0 0,0 25,25-25,-25 0,0 0,25 0,-25 0,24 0,-24 0,25 0,-25 0,25 0,-25-25,25 25,-25-25,25 0,24-148,-49 123,0 25,-25 0,1 25,-1-24,0 24,0 0,0 0,1 24,-1 1,0 0,0 25,0-1,1-24,-1 25,0-1,25 1,0-25,0 0,0 24,0-24,25-25,0 25,-1 0,1-25,223-25,-198 25</inkml:trace>
  <inkml:trace contextRef="#ctx0" brushRef="#br0" timeOffset="62816.5929">13693 10840,'0'-25,"24"-25,-24 25,0 1,0-1,0 0,-24 0,-1-24,25 49,-50-25,25 0,1 25,-26 0,25 0,-25 0,1 25,24 0,-25-1,1 1,24 0,-25 25,26-26,-26 26,25 0,25-1,-25 1,25-1,0 1,0-25,0 24,0-24,25 0,-25 0,25 0,0 0,0-25,-1 24,26-24,-25 0,24 0,-24-24,0 24,25-25,-26 0,1 25,0-25,0 0,0-24,0 24,-1 0,-24-25,25 26,-25-26,0 0,0 1,0 24,0-25,0 26,0-26,-25 25,25 25,0-25,0 25,0 0,0 0,0 0,0 25,0 0,0 0,0 0,0 24,0-24,0 25,0-26,25 26,-25-25,25 0,0 24,-25-49,25 25,-1 0,1-25,0 25,0-25,0 0,-1 0,1 0,0 0,0-25,-25 25,25-25,-1 0,-24 0,25 1,-25-1,25 0,-25 0,0-24,0 24,0 0,0 0,0 25,0-25,0 25,0 0,0 0,0 0,0 0,0 25,0-25,0 25,0 0,0 0,0-1,0 1,0 0,-25 0,25-25,0 25,0-25,0 24,0-24,0 0,0 0,0 0,0 0,0-24,0 24,25-25,-25 0,25 0,-25 0,25 1,-25-26,24 25,-24 0,25 1,0-1,-25 0,25 0,-25 25,25 0,-1 0,-24 0,25 0,-25 25,25-25,-25 25,25 0,-25-25,25 24,-25-24,0 25,24-25,-24 0,25 25,-25-25,25 0,0 0,-25-25,25 25,-1-25,1 25,0-24,0-1,0 25,0-25,-25 0,24 0,1 1,0-1,-25-25,25 25,-25 1,0-1,0 0,0-25,-25 50,25-24,-25 24,0 0,1 0,-1 0,0 24,25-24,-25 25,0 0,25 0,-25 24,25-24,0 0,25 0,0 0,0-1,0-24,0 25,-1 0,1-25,25 25,-25-25,-1 25,1-1,-25-24,25 25,0 0,-25-25,0 25,0 0,0-25,0 24,0 1,0-25,-25 25,0-25,0 25,1-25,-1 0,0 0,0 0,0 0,1 0,-1 0</inkml:trace>
  <inkml:trace contextRef="#ctx0" brushRef="#br0" timeOffset="63265.6186">14858 10418,'25'-25,"0"25,0 0,0 0,-25 25,0-25,0 25,0 0,0-25,0 24,0 1,0 0,0 25,0-26,0 1,0 0,0-25,0 25,0 0,0-1,24-24,-24 25,0-25,25 0,0 25,-25-25,25 0,0 0,-25-25,24 25,1 0,0-25,0 25,-25-24,25-1,-1 25,-24-25,25 0,-25 0,0 25,0-24,0-1,0 0,0 25,0-25,0 25,0 0,0 0,0 0,0 0,0 25,0-25,0 25,25-25,-25 25,0-1,25 1,-25-25,0 25,25-25,-25 0,24 25,1-25,-25 0,25 0,0 0,-25 0,25 0,-1-25,1 25,-25 0,25-25,-25 0,25 25,-25-24,0-1,25 25,-25-25,0 0,0 0,0 1,-25-26,25 25,-25 0,0 1,0-1,25 0,-24 0,-1 0,0 25</inkml:trace>
  <inkml:trace contextRef="#ctx0" brushRef="#br0" timeOffset="63863.6528">15875 10319,'25'0,"-25"25,25-25,0 24,-25-24,0 0,25 25,-25-25,0 0,0 0,0 0,24 0,-24 0,0 0,0-25,25 25,-25 0,25-24,-25-1,25 25,-25-25,25 0,-25 0,0 1,24-1,-24 0,0 0,0 0,0 1,0-1,0 25,-24-25,24 25,-25 0,25 0,-25 0,0 0,0 0,1 25,-1-25,25 25,-25-1,0 1,0 25,25-25,-24-1,24 26,0-25,0 0,0-1,24 1,-24 0,25 0,0 0,0-1,0-24,-1 25,1-25,0 0,25 0,-26 0,1 0,25 0,-25-25,24 25,-24-24,25-1,-26 25,26-25,-25 0,0 0,-1 1,1-26,0 25,-25 0,25-24,-25 24,0-25,0 26,-25-1,25 0,-25 0,25 0,-25 0,1 25,-1 0,0 0,0 0,25 0,-25 25,1-25,24 0,-25 25,25-25,0 0,0 0,0 0,0 0,25 25,-25-25,24 0,1 0,0 0,0 25,24-25,-24 0,0 25,0-25,0 24,-1 1,1 0,0 0,-25 0,25-1,-25 1,25 0,-25 0,25 0,-1-1,-24 1,25-25,0 25,0 0,-25-25,25 25,-1-1,-24-24</inkml:trace>
  <inkml:trace contextRef="#ctx0" brushRef="#br0" timeOffset="64180.671">14089 11683,'-49'25,"-1"0,25-1,1 1,24-25,24 0,1-25,25 25,-1 0,26-24,24-1,0 0,0 0,26-24,23 24,-24-25,50 1,-25 24,24-25,1 1,0-1,24 0,-24 1,-1-1,1 0,-25 1,25-1,-26 1,-24 24,25-25,-50 25,25-24,-49 24,24 0,-49 0,24 25,-24-24,-25-1,-1 25,-24-25,0 25,0 0</inkml:trace>
  <inkml:trace contextRef="#ctx0" brushRef="#br0" timeOffset="65516.7474">12427 2629,'0'0,"0"-25,-24 25,24-24,0 24,0-25,0 25,24-25,-24 25,25-25,0 25,-25-25,25 25,0-24,0 24,-1 0,26 0,-25 0,0 0,-1 0,-24 24,25-24,0 25,-25 0,25 0,-25-25,0 25,0-1,0 1,-25 0,25 0,0 0,-25 0,25-1,-25 1,25-25,-24 25,24-25,0 0,0 0,0 0,0 0,0 0,0 0,0 0,0-25,24 0,-24 25,25-24,0-1,-25 0,25 0,0 0,-1 0,1 1,0-1,0 0,0 0,-25 0,24 25,-24-24,25 24,-25-25,0 25,0 0,0 0,0 0,0 25,-25-25,25 24,0 1,-24 0,24-25,0 25,0 24,-25-24,25 0,0 0,0-25,0 25,25 0,-25-1,24-24,-24 25,25-25,-25 0,25 0,0 25,0-25,-1 0,1-25,25 25,-25 0,24-25</inkml:trace>
  <inkml:trace contextRef="#ctx0" brushRef="#br0" timeOffset="65695.7576">13618 2431,'0'0,"0"25,0-25,0 0,0 0,0 0,0 0,25 0,-25 0,0 0,25 0,0 0,-1 0,1 0,0-25,-25 25,25 0,0 0</inkml:trace>
  <inkml:trace contextRef="#ctx0" brushRef="#br0" timeOffset="65863.7672">13668 2580,'-25'24,"25"-24,0 25,-25-25,25 0,0 0,0 0,0 25,0-25,25 0,-25 0,25 0,-25 0,25 0,-25 0,24 0,1-25,0 25,0 0,0 0,-1-25,26 25,-25-24</inkml:trace>
  <inkml:trace contextRef="#ctx0" brushRef="#br0" timeOffset="66195.7862">14536 2530,'-25'0,"25"0,-25 0,25 0,0 0,0 0,0 0,0 0,0 0,0 0,0 0,0 0,0 0,0 0,25 0,-25 0,25 0,0 0,0 0,-1 0,26 0,-25-25,0 25,24 0,1-25,-25 25</inkml:trace>
  <inkml:trace contextRef="#ctx0" brushRef="#br0" timeOffset="66735.8171">15553 2282,'0'0,"0"0,0 0,0 0,0 0,0 0,-25 0,25 0,0 0,-25 0,0 25,1-25,-1 0,0 0,0 0,25 0,-25 0,1 0,-1 0,25 0,-25 0,25 0,-25-25,25 25,0 0,0-25,0 0,0 25,0-24,0 24,0-25,0 0,0 25,25-25,-25 0,25 25,0-24,-1 24,-24 0,25-25,0 25,0 0,0 0,-25 0,24 0,1 0,0 25,0-25,-25 24,25 1,-1 0,-24 0,25 0,-25-1,0 1,0 0,0 25,0-26,0 1,-25 25,1-25,24-1,-25 26,0-25,0 0,-24-1,24 26,0-25,0-25,0 25,-24 0,24-25,0 24,0-24,25 0,-24 0,-1 0,25 0,0-24,-25 24,25-25,0 0,0 0,0 0,0 0,25 25,-25-24,25-1,-1 25,-24-25,25 25,0 0,0 0,0 0,-25 0,24 0,1 25,0-25,0 0,-25 25,25-25,-1 24,1-24,0 25,-25-25,25 25,0-25,-1 0,1 0</inkml:trace>
  <inkml:trace contextRef="#ctx0" brushRef="#br0" timeOffset="67575.8652">16322 2431,'0'0,"-25"0,25-25,-25 25,25 0,-25 0,1 25,-1-25,0 0,25 25,-25-25,0 24,1-24,-1 25,25 0,-25 0,25 0,-25-1,25 1,0 0,0 0,0-25,0 25,25 0,-25-25,25 24,0-24,-25 25,24-25,1 0,0 0,0 0,0-25,-1 25,26 0,-25-24,0 24,-1-25,1 25,0-25,0 25,0-25,-25 0,24 25,-24-25,0 1,0 24,0-25,0 0,-24 0,24 0,-25 25,0-24,0-1,0 25,1 0,-1-25,0 25,0 0,0 0</inkml:trace>
  <inkml:trace contextRef="#ctx0" brushRef="#br0" timeOffset="67883.8828">16644 2381,'0'0,"0"0,25 0,-25 0,0 25,25-25,-25 25,25-25,-25 25,25-1,-1-24,-24 25,25 0,-25 0,25 0,-25-25,0 24,0 1,0 0,0-25,0 25,0 0,0-25,0 0,0 25,0-25,0 0,-25 0,25 0,0 0,0 0,-25-25,25 25,0-25,0 0,-24 0,24 25,0-25,0 1,0-1,24 0,-24 0,25 0,0 1,-25-1,25 0,0 0,-1 25,1-25</inkml:trace>
  <inkml:trace contextRef="#ctx0" brushRef="#br0" timeOffset="68075.8938">17314 2431,'25'0,"-25"25,0-25,25 0,-25 0,0 0,24 0,1 0,-25 0,25 0,0 0,0 0,-1 0,1 0,0 0,0 0,24-25,-24 25,0-25,-25 25</inkml:trace>
  <inkml:trace contextRef="#ctx0" brushRef="#br0" timeOffset="68279.9054">17438 2183,'0'0,"0"0,-25 0,25 25,0-25,0 0,0 24,0 1,0-25,0 25,0 25,0-26,0 1,0 0,0 0,0 24,0-24,0 0,0 0,0 0,0-1,0-24,0 25,0 0,0-25,-25 25,25-25,0 25,0-25</inkml:trace>
  <inkml:trace contextRef="#ctx0" brushRef="#br0" timeOffset="68943.9434">17984 2232,'25'-24,"-25"24,0 0,24 0,-24 0,25 0,0 0,-25-25,25 25,0 0,-1 0,-24 0,25 0,0 25,-25-25,25 0,-25 0,0 0,0 24,0-24,0 0,0 25,0-25,-25 0,0 25,0-25,1 0,-1 0,25 0,-25 0,0 0,0 0,1 0,24 0,-25-25,25 25,0-25,-25 25,25-24,0 24,0-25,0 0,0 25,25-25,-25 25,25-25,-25 25,0 0,24-24,-24 24,25 0,0-25,-25 25,25 0,0 0,-1 0,-24 0,25 0,0 0,0 25,-25-25,25 24,-1 1,-24 0,25 0,-25 0,25-1,-25 1,0 25,0-25,0 24,0-24,0 0,-25 24,25-24,-25 0,1 0,-1 0,0-1,0 1,0 0,1 0,-1-25,0 25,25-25,-25 0,0 0,25 0,0-25,0 25,0-25,0 25,0-25,0 0,0 1,25-1,-25 25,25-25,0 25,0-25,-1 25,1 0,0 0,0 0,24 0,-24 25,0-25,0 25,-25-25,25 25,-1-25,1 24,0-24,0 25,0-25,-1 25,1-25,0 0</inkml:trace>
  <inkml:trace contextRef="#ctx0" brushRef="#br0" timeOffset="69027.9482">18877 2679,'25'0,"-25"0,24 0,-24 0,0 0,0 0,25 0,-25 0</inkml:trace>
  <inkml:trace contextRef="#ctx0" brushRef="#br0" timeOffset="69740.989">14610 2977,'0'0,"0"0,0 0,25 0,0 0,-25 0,50 0,-26 0,26 0,0 0,-1 0,26 0,24 0,-25 0,25 0,25 0,-24 0,24 0,25 0,-25 0,0 0,24 24,1-24,-25 0,25 0,0 0,0 0,0 0,-1 0,1 0,0 0,0 0,0 0,0 0,-1 0,1 0,-25-24,0 24,0 0,0 0,-25 0,26-25,-26 25,-25 0,25-25,-24 25,-1 0,1-25,-26 25,1 0,-1-25,-24 25,0 0,-25 0,25 0,-25 0,0 0</inkml:trace>
  <inkml:trace contextRef="#ctx0" brushRef="#br0" timeOffset="76393.3695">2530 4936,'25'0,"-25"0,25 0,-25 0,25 0,0 0,-1 0,1 0,25 0,-25 0,24 0,1 0,-1 0,1 0,25-25,-26 25,26 0,-1 0,0 0,1 0,-1-24,-24 24,24 0,1 0,-1-25,0 25,1 0,-26-25,26 25,-1 0,-24-25,24 25,-24-25,0 25,-1 0,-24-25,25 25,-26-24,1 24,0 0,0 0,-25 0,25 0,-25-25,0 25</inkml:trace>
  <inkml:trace contextRef="#ctx0" brushRef="#br0" timeOffset="76789.3921">2406 5209,'-24'0,"24"0,0 0,0 0,0 0,0 0,0 0,24-25,-24 25,25 0,0 0,0 0,0 0,-1-25,26 25,0 0,-1 0,1-24,-1 24,26-25,-26 25,26-25,-1 25,1-25,24 0,-25 25,1-24,24 24,-25-25,1 25,-1-25,25 25,-24-25,-1 25,1-25,-1 25,1-24,-1 24,-24-25,24 25,-24-25,-1 25,-24 0,25-25,-26 25,1 0,0 0,-25 0,0 0,25 0,-25 0</inkml:trace>
  <inkml:trace contextRef="#ctx0" brushRef="#br0" timeOffset="81530.6633">14958 2977,'0'0,"24"0,-24 0,25 0,0 0,-25-25,25 25,0 0,24 0,-24-25,0 25,24 0,-24-25,25 25,-25-25,24 25,1-24,-25 24,-1 0,26-25,-25 25,-25 0,25-25,-1 25,-24 0,0 0,0 0,0 0,0 0,-24 25,24-25,-25 0,0 25,0-25,0 24,1 1,-26-25,25 25,0-25,-24 25,24 0,-25-25,26 24,-1 1,0-25,0 25,0-25,1 0,-1 25,25-25,-25 0,25 0,0 25,0-25,0 0,0 0,25 0,-25-25,25 25,-1 0,1-25,0 25,0 0,24-25,-24 0,25 25,-1-24,-24-1,25 25,-1-25,-24 0,25 25,-25-25,-1 25</inkml:trace>
  <inkml:trace contextRef="#ctx0" brushRef="#br0" timeOffset="82493.7184">18207 2977,'0'0,"0"0,0-25,0 25,0 0,25 0,-25 0,25-25,-1 25,1 0,0-25,0 25,0-25,-1 25,26-24,-25-1,24 25,-24-25,0 25,25-25,-26 25,1 0,-25-25,25 25,-25 0,0 0,0 0,-25 25,0-25,1 0,-1 25,0-25,-25 25,26 0,-26-1,0-24,26 25,-26 0,25-25,0 25,1-25,24 0,-25 25,25-25,0 0,0 0,25-25,-25 25,24 0,1 0,0-25,0 25,0-25,24 25,-24-25,25 25,-26-24,26 24,-25-25,24 0</inkml:trace>
  <inkml:trace contextRef="#ctx0" brushRef="#br0" timeOffset="86573.9518">6251 4465,'0'0,"0"-25,0 25,0-25,0 25,0 0,25-25,-25 25,25 0,-25-24,25 24,-1 0,1 0,0 0,-25 0,25 0,0 0,-1 24,-24-24,25 25,-25 0,25 0,-25-25,0 49,0-24,0 0,0 0,-25 0,25 24,-25-24,1 0,24-25,0 25,-25-1,25-24,0 0,0 0,0 0,0 0,-25 0,25-24,0 24,0-25,0 25,0-25,25-25,-25 26,25-1,-25-25,24 25,1-24,0 24,-25 0,25 0,0 1,-25-1,24 0,-24 0,0 0,25 25,-25 0,0 0,0 0,0 0,0 0,0 0,0 0,0 0,-25 25,25 0,0-25,0 25,0 0,-24 24,24-24,0 0,0 0,0 24,24-24,-24 0,0 0,25-1,0 1,-25-25,25 25,0-25,-1 25,1-25,25 0,-25 0,-1 0,26 0,-25-25</inkml:trace>
  <inkml:trace contextRef="#ctx0" brushRef="#br0" timeOffset="87245.9902">7293 4366,'-25'0,"25"24,0-24,0 0,0 0,0 0,0 0,25 0,-25 0,25-24,-25 24,25 0,-25 0,24 0,1-25,0 25,0 0,0 0,-1 0</inkml:trace>
  <inkml:trace contextRef="#ctx0" brushRef="#br0" timeOffset="87402.9992">7392 4490,'0'0,"0"24,0-24,0 0,0 0,0 0,0 0,0 0,0 0,0 0,25 0,0 0,-25 0,25 0,-1-24,1 24,0 0,25-25,-26 25,1-25</inkml:trace>
  <inkml:trace contextRef="#ctx0" brushRef="#br0" timeOffset="87954.0307">8434 4093,'0'0,"0"0,0 0,0 0,0 0,0 0,0 0,-25 0,25 0,-25 25,1-25,-1 0,0 0,0 0,0 0,1 0,-1 24,25-24,-25 0,0-24,0 24,25 0,-25-25,25 25,0-25,-24 25,24-25,0 25,0-25,0 25,0-24,0 24,0-25,24 25,1-25,-25 25,25-25,-25 25,25 0,0-25,0 25,-1 0,1-24,0 24,0 0,0 24,-1-24,1 0,0 25,0-25,0 25,-25 0,24 0,1-1,-25 26,25-25,-25 0,0 24,0-24,0 25,-25-26,0 26,1-25,-1 24,0-24,0 0,0 25,-24-26,24 1,-25 25,26-50,-1 25,0-1,0-24,0 0,0 0,25-24,-24 24,24-25,-25 0,25 0,0-24,0 24,0 0,25 0,-1 0,-24 1,25-1,0 0,25 25,-25-25,-1 25,1 0,25 0,-25 25,-1-25,26 0,-25 25,0-25,-1 25,26-25,-25 24,0-24,-1 25,1-25</inkml:trace>
  <inkml:trace contextRef="#ctx0" brushRef="#br0" timeOffset="89573.1233">2555 6474,'0'-25,"0"25,-25 0,25 0,0 0,0 0,0 0,0 0,0 0,0 0,0 0,0 0,0 0,25 25,-25-25,25 25,-25-25,25 25,0-1,-25-24,24 25,1-25,-25 25,25-25,0 25,-25-25,25 0,-25 0,24 0,1 0,-25 0,25 0,0-25,0 25,-25 0,24-25,1 0,0 1,-25-1,25 0,0 0,0 0,-1 1,1-1,0 0,0 0,0 0,-1 1,1-1,0 25,0-25,0 25,-1-25,1 25,0 0,0 0,0 0,-1 25,1-25,0 0,0 25,-25-25,25 25,-1-25,1 24,-25-24,25 25,-25-25,25 0,0 25,-25-25,24 0,1 0,-25 0,25-25,0 25,0-25,-1 25,1-24,25-1,-25 0,-1 0,26 0,-25 1,25-1,-26 0,26 25,-25-25,24 25,-24 0,0 0,0 0,24 0,-24 0,0 25,0-25,-25 25,25 0,-1-1,1-24,0 25,-25-25,25 25,0-25,-1 0,-24 0,25 0,0 0,0 0,0 0</inkml:trace>
  <inkml:trace contextRef="#ctx0" brushRef="#br0" timeOffset="103165.9008">6326 5531,'-25'0,"25"-24,0 24,0 0,0 0,0-25,25 25,-25 0,0 0,24-25,-24 25,25 0,-25 0,25 0,0 0,-25 0,25 25,-1-25,-24 25,25-1,-25 1,25 0,-25 0,0 0,0-1,0 1,0 0,-25 25,25-26,0 1,-25-25,25 25,0 0,0-25,-24 0,24 25,0-25,0 0,0 0,0 0,0-25,0 25,0-25,0 25,0-25,24 0,-24 1,25-1,-25 0,25 0,0 0,-25 1,25-1,-25 0,24-25,-24 50,25-24,-25-1,0 25,0-25,0 25,0 0,0 0,0 0,0 0,-25 0,25 25,-24-25,24 25,-25-1,25 1,0 0,0 0,0 0,0-1,0 26,0-25,0 0,0-1,0 1,0 0,25 0,-25-25,24 25,1-25,-25 25,25-25,0 24,-25-24,25 0,-1 0,-24 0,25 0,0-24,0 24,0 0,-25-25</inkml:trace>
  <inkml:trace contextRef="#ctx0" brushRef="#br0" timeOffset="103353.9115">6995 5507,'0'0,"0"0,25 0,-25 0,0 0,25 0,-25 0,25-25,-1 25,1 0,0-25,0 25,0-25,0 25,-1-25,26 25</inkml:trace>
  <inkml:trace contextRef="#ctx0" brushRef="#br0" timeOffset="103534.9219">7169 5606,'-25'25,"25"-25,-25 24,25-24,0 0,0 0,0 25,0-25,0 0,0 0,0 0,0 0,0 0,25 0,-25 0,25 0,0-25,0 25,-1 0,1 0,0-24,0 24,0-25</inkml:trace>
  <inkml:trace contextRef="#ctx0" brushRef="#br0" timeOffset="104117.9552">8012 5308,'0'0,"-25"0,25 0,-24 25,24-25,-25 0,25 0,-25 25,0-25,25 25,-25-25,1 24,-1-24,0 0,25 25,-25-25,0 0,25 0,-24 0,24 0,-25 0,25 0,0 0,0 0,0-25,0 25,-25 0,25-24,0 24,0-25,0 25,0 0,0-25,0 0,25 25,-25-25,0 25,25 0,-25-24,24 24,-24-25,25 25,-25 0,25 0,-25-25,25 25,-25 0,25 0,-25 0,24 25,1-25,-25 25,0-25,25 24,-25 1,25 0,-25 0,0 24,0-24,0 0,0 25,-25-1,25-24,-25 25,0-1,25-24,-24 25,-1-26,0 26,0-25,0 25,1-26,-1 1,25-25,-25 25,25-25,-25 0,25 0,-25 0,25-25,0 0,-24 25,24-24,0-1,0 0,0-25,0 25,0 1,24-1,-24 0,25 0,0 0,-25 25,25-24,0 24,-1 0,1 0,0 0,0 0,0 0,-1 24,1-24,0 25,0-25,0 25,-1 0,1-25,25 25,-25-25,-1 24,1-24,25 25,-25-25,0 25</inkml:trace>
  <inkml:trace contextRef="#ctx0" brushRef="#br0" timeOffset="105222.0184">15131 3200,'0'0,"50"0,-25-25,-1 25,26 0,0-25,-1 25,1-25,-1 1,26 24,-1-25,1 0,-1 0</inkml:trace>
  <inkml:trace contextRef="#ctx0" brushRef="#br0" timeOffset="105706.0461">18579 2902,'0'0,"-25"0,25 0,0 0,0 0,0 0,0 0,0 0,0 0,25 0,-25 0,0-25,25 25,0 0,-1-24,1 24,0-25,0 0,24 25,-24-25</inkml:trace>
  <inkml:trace contextRef="#ctx0" brushRef="#br0" timeOffset="107487.148">17934 2952,'25'25,"0"-1,24 1,-24 0,25 0,-1-25,1 0,0 0,-1 0,1 0,24-25,-24 25,-1-25,26 0,-26 1,1-1,0-25,-1 25,1 1,0-26,-1 0,1 26,-25-26,24 0,-24 1,0-1,-25 0,0-24,0 24,0-24,-50 24,25-24,-24 0,-1 24,1-24,-26 24,1 0,-1 1,1-1,-1 25,1-24,0 24,-1 25,1-25,-1 25,26 0,-26 0,1 0,24 0,-24 25,24 0,1 0,-1 24</inkml:trace>
  <inkml:trace contextRef="#ctx0" brushRef="#br0" timeOffset="112155.415">9153 4242,'0'-25,"25"25,0-25,0 0,-1 25,1-25,0 1,0-1,0-25,0 25,-1 1,1-26,25 25,-25 0,-1-24,1 24,25 0,-25 0,-1 1,1-1,0 0,-25 25,25-25,-25 25,25-25,-25 25,0 0,0 0,0 0,0 0,0 0,0 0,0 0,0 0,0 0,0 0,0 0,0 0,0 0,0 0,0 0,0 0,0 0,0 0,0 0,0 0</inkml:trace>
  <inkml:trace contextRef="#ctx0" brushRef="#br0" timeOffset="113460.4896">8409 5581,'0'0,"0"25,25-25,-25 25,0-25,25 0,-25 24,0-24,25 0,-25 0,0 0,24 0,-24 0,25 0,0-24,0-1,0 25,-1-25,1 0,0-24,25 24,-26 0,26 0,-25-24,24 24,-24 0,25 0,-25 0,-1 1,1 24,0-25,0 25,0-25,-1 25,-24 0,0-25,25 25,-25 0,0 0,0 0,0 0,0 0,0 0,0 0,0 0,0 0,0 0,0 0,0 0,0 25,0-25,0 0,0 0,0 0</inkml:trace>
  <inkml:trace contextRef="#ctx0" brushRef="#br0" timeOffset="121464.9474">12552 4366,'-25'0,"25"0,-25 0,0 0,25 0,-25 0,0 0,25 24,0-24,-24 0,24 25,0-25,0 0,0 0,0 0,0 25,0-25,24 0,-24 0,25 0,-25 0,25 0,0-25,0 25,0 0,-1-25,-24 25,25 0,0-24,0-1,0 25,-25-25,24 0,-24 25,25-25,-25 1,25 24,-25-25,0 0,0 25,0-25,0 25,-25-25,0 25,25 0,-24 0,-1 0,0 0,0 25,-24 0,24-25,0 25,-25 0,25-1,1 1,-1 0,0 25,0-26,0 1,1 0,24 0,-25 0,25-1,0 1,0 0,0-25,25 25,-1 0,-24-1,25-24,0 25,0-25,0 25,-1-25,1 0,25 0,-25 0,0 0,-1 0,1 0,0 0,0 0,0 0,-25 0,0 0,0 0,0 0,0 0,0 0,-25 0,0 0,0 25,0-25,-24 25,24-25,-25 24,25 1,-24-25,24 25,0 0,0 0,25-25,-24 25,24-25,0 24,0-24,0 0,0 25,24-25,1 0,0 25,0-25,0 0,-1 0,1 0,25 0,0 0,-26-25,26 25,0-25,-26 25,26-24,-25 24,0-25,-1 25,1-25,0 0,-25 25,0-25,0 0,0 1,0 24,0-25,0 25,0-25,0 25,0-25,0 25,-25 0,25 0,0 0,0 0,0 25,0-25,0 25,0 0,0-25,0 24,0 1,0 0,0 0,0-25,0 25,0 0,0-25,25 24,-25-24,0 0,0 25,0-25,0 0</inkml:trace>
  <inkml:trace contextRef="#ctx0" brushRef="#br0" timeOffset="121619.9563">13122 4465,'0'0,"0"0,-25 0,25-25,0 25,0 0,-25 0,25 0,0 0,-24 0,24 0,0-25,0 25</inkml:trace>
  <inkml:trace contextRef="#ctx0" brushRef="#br0" timeOffset="121807.9671">13221 4266,'0'0,"25"0,-25 0,0 0,0 0,0 0,0 25,0 0,0-25,0 25,0 24,0-24,0 0,0 25,0-26,0 26,0-25,0 24,0-24,0 0,0 25,0-26,0 1,0 0,0-25,0 25,0 0,0-25,0 25,0-25</inkml:trace>
  <inkml:trace contextRef="#ctx0" brushRef="#br0" timeOffset="122502.0068">13097 4688,'0'0,"0"0,0-25,0 25,0 0,0 0,0 0,25 0,-25 0,25-25,0 25,-1 0,1-24,0 24,25-25,-26 25,26-25,-25 0,0 0,24 1,-24 24,0-25,0 0,0 0,-25 25,24-25,-24 25,0-24,0 24,0-25,0 25,0 0,-24 0,24-25,0 25,0 0,-25 25,25-25,0 25,-25-1,25 1,0 0,-25 0,25 0,0 24,0-24,0 25,0-26,0 1,0 0,0 0,0 0,0-1,0 1,0-25,0 25,0-25,0 0,0 0,25 0,-25 0,25 0,-25 0,25 0,-25-25,24 25,1-25,-25 25,25-24,0 24,-25 0,25 0,-25 0,0 0,24 0,-24 0,25 0,-25 0,0 24,25-24,-25 25,0 0,25-25,-25 25,0-25,25 25,-25-25,0 25,24-25,-24 0,25 24,0-24,-25 0,25 0,0 0,-1-24,-24 24,25 0,0-25,0 25,0 0,-1-25,-24 0,25 25,-25-25,25 0,-25 1,0-1,25 0,-25 0,0 0,0 1,0-1,0 0,0 0,0 25,0-25,0 25,-25 0,25 25,-25-25,25 25,0-25,-25 25,25 0,0-1,0 1,0-25,0 25,0-25,25 25,-25-25,25 0,0 0,0 0,-1 0,1 0,0 0,25 0,-26 0,1 0,25 0,-25 0,-1 0,1 0,0 0,0 0,-25 25,25-25,0 0,-25 0,24 24,-24-24,25 0,-25 0,25 25,0-25</inkml:trace>
  <inkml:trace contextRef="#ctx0" brushRef="#br0" timeOffset="123028.0368">15032 4316,'0'0,"0"0,0 0,0 0,25 0,-25 0,25 0,-1 0,26 0,-25 0,24 0,1-25,-25 25,24 0,1 0,-25 0,24-25,-24 25,0 0,0-24,0 24,-1 0,-24 0,25 0,-25-25,0 25,-25 0,25 0,-24 0,-1 0,0 25,0-25,0 0,-24 0,24 24,0-24,0 0,1 25,-1-25,0 25,25-25,-25 25,25 0,0-25,0 24,0 1,0 0,0 25,0-26,0 1,0 0,0 0,25 0,-25-1,0 1,25 0,-25 0,0 0,0-1,0-24,0 25</inkml:trace>
  <inkml:trace contextRef="#ctx0" brushRef="#br0" timeOffset="123187.0459">15106 4887,'-24'0,"24"0,0 0,0 0,0 0,0 0,0 0,24 0,-24 0,25 0,0 0,0 0,0-25,-1 25,26 0,-25-25,24 25,1-25,0 0,-1 25,26-25,-26 1,26 24</inkml:trace>
  <inkml:trace contextRef="#ctx0" brushRef="#br0" timeOffset="123560.0673">17016 4118,'0'0,"-24"-25,-1 25,0 0,0-25,0 25,1 0,-1 0,-25 0,25 0,-24 25,24-25,-25 25,25-1,1 1,-26 25,25-25,0 24,1-24,24 25,-25-1,25-24,0 25,0-1,0-24,0 0,25 0,-1-1,1 1,0-25,25 25,-1-25,-24 0,25 0,-1-25,1 25,0-25,-1 25,1-24,-1-1,-24 0,0 0,0 0,0 1,-1-1,-24 0,0-25,0 26,-24-26,-1 25,0-24,0 24,-24 0,24 0,-25 0,1 1,24 24,-25 0</inkml:trace>
  <inkml:trace contextRef="#ctx0" brushRef="#br0" timeOffset="124083.0972">17413 4266,'25'25,"0"0,0 0,-1 24,-24-24,25 0,-25 0,0 0,0 24,0-24,0 0,0 24,0-24,0 0,0 0,-25 0,25-1,0 1,0 0,0-25,0 25,0-25,0 0,0 0,0 0,0 0,0 0,0 0,0-25,0 0,-24 0,24 1,0-1,0-25,0 1,0 24,0-25,0-24,0 24,0 1,0-1,0 0,0 26,24-26,1 25,0 0,0 1,0-1,24 0,-24 25,25 0,-1 0,1 0,-25 0,24 25,-24-25,0 25,0-25,0 24,-1 1,-24 0,0 0,0 0,0-1,-24-24,-1 25,0 0,-25 0,26 0,-26-1,25-24,-24 25,24-25,-25 25,25-25,0 0,25 0,0 0,0 0,0 0,0 0,0 0,0 0,0 25,25-25,0 25,0-25,0 24,0-24,-1 25,1-25,0 25,25-25,-26 25,1-25,25 25,-25-25,24 0,-24 24,25-24,-1 0,1 0,-1 0,1-24</inkml:trace>
  <inkml:trace contextRef="#ctx0" brushRef="#br0" timeOffset="124456.1185">19075 4043,'0'0,"-25"0,25 0,0 25,0-25,0 0,25 0,0 0,0 0,0 25,-1-25,1 0,25 0,-25 0,24 0,1 0,-1 0,-24 0,25 0,-1 0,-24 0,0-25,0 25,0 0,-1 0,-24 0,0 0,0-25,0 25,-24 0,-1 0,0 0,0 0,0 0,-24 0,-1 0,25 25,-24-25,24 0,0 25,0-25,1 0,-1 25,0-1,25-24,-25 25,25 0,0 0,-25 0,25-1,0 1,0 0,0 0,0 0,0-1,0-24,0 25,0 0,0 0,0 0,0-1,0-24,0 25,0-25,0 25</inkml:trace>
  <inkml:trace contextRef="#ctx0" brushRef="#br0" timeOffset="124655.1299">19497 4142,'0'0,"0"-24,0-1,0 25,0 0,0 0,0 0,-25 25,25-25,0 24,0 1,-25 0,25 25,0-26,0 26,0-25,0 0,0 24,0-24,0 0,0 24,0-24,-25 0,25 0,0-25,0 25,0-1,0-24,0 25</inkml:trace>
  <inkml:trace contextRef="#ctx0" brushRef="#br0" timeOffset="124863.1418">18827 4688,'-25'0,"25"0,0 0,0 0,0 0,0 0,25 0,0 0,0 0,24 0,1 0,0-25,24 25,0 0,1 0,-1 0,25-25,-24 25,24 0,0-24,-24 24,24 0,-25 0,-24-25,24 25,-24 0,0 0,-26 0,1 0,-25-25,0 25</inkml:trace>
  <inkml:trace contextRef="#ctx0" brushRef="#br0" timeOffset="127123.2711">15082 5209,'0'0,"0"0,0 0,0 0,0 0,0 0,0 0,0 0,0 25,0-25,0 25,0-25,0 24,0-24,0 25,0 0,24-25,-24 25,25-25,-25 0,25 0,-25 0,25 0,0 0,24-25,-24 25,25-25,-26 0,26 1,0-26,-1 25,1-24,-1 24,1 0,0 0,-1 0,-24 1,0-1,0 0,0 25,-25 0,0 0</inkml:trace>
  <inkml:trace contextRef="#ctx0" brushRef="#br0" timeOffset="128299.3383">19298 5159,'0'0,"0"0,0 0,0 0,0 0,0 0,0 0,0 0,0 25,0-25,0 25,0-25,0 25,0 0,0-25,25 24,-25-24,0 25,25-25,-25 0,25 0,-25 0,25 0,-1 0,1 0,25-25,-25 1,24-1,1 0,-1 0,1 0,0-24,-1 24,1 0,0-24,-1 24,1 0,-25 25,-1-25,1 0,-25 25,0 0,0 0,0 0,0 0</inkml:trace>
  <inkml:trace contextRef="#ctx0" brushRef="#br0" timeOffset="141297.0818">2382 5904,'0'0,"0"0,0 0,0 0,0 0,0 0,0 0,0 0,0 0,0 0,24 0,-24 0,0 0,25 0,-25 24,25-24,-25 0,25 25,-25-25,25 0,-1 25,-24-25,25 0,-25 0,25 0,-25 0,25 0,0 0,-25 0,24 0,1-25,-25 25,25-25,0 25,0-24,-25-1,24 0,1 0,0 0,0 0,0 1,-25-26,24 25,1 0,0 1,0-1,-25 25,25-25,0 0,-25 25,24 0,1 0,-25 0,25 0,-25 0,25 0,-25 0,25 25,-1-25,1 25,-25-25,25 25,0-25,0 0,-1 24,1-24,0 0,0 25,0-25,-1 0,1 0,-25 0,25 0,0 0,24-25,-24 25,0 0,0-24,0-1,24 25,-24-25,0 0,24 0,-24 1,25-1,-25 0,24 0,-24 0,25 1,-25 24,24-25,-24 0,25 25,-26 0,1 0,0 0,25 0,-26 0,1 0,0 25,0-25,0 25,24-25,-24 24,0-24,0 25,-1-25,26 25,-25-25,0 25,-1-25,26 0,-25 0,0 0,24 0,-24 0,25 0,-26 0,26 0,-25-25,25 25,-1-25,-24 25,25-25,-26 1,26 24,-25-25,24 25,-24-25,25 0,-1 25,-24-25,25 25,-25 0,24 0,-24-24,25 24,-26 0,26 0,-25 24,0-24,24 0,-24 0,0 25,24-25,-24 25,0-25,0 25,24-25,-24 25,0-25,0 0,0 0,24 24,-24-24,0 0,25 0,-26 0,1-24,25 24,-25 0,24-25,-24 25,0 0,24-25,-24 0,25 25,-1-25,-24 25,25-24,-25-1,24 25,-24 0,0-25,24 25,-24 0,0 0,0 0,0 25,-1-25,1 0,0 25,0-25,0 24,0-24,-1 0,1 25,0-25,0 0,0 25,-1-25,26 0,-25 25,24-25,1 0,0 0,-1 0,26 0,-26 0,1 0,24 0,1 0,-26 0,26 0,-26 0,26 0,-1 0,-24 0,-1 0,26 0,-26 25,1-25,0 0,-1 0,-24 0,25 0,-26 24,26-24,-25 0,0 0,-1 0,-24 0</inkml:trace>
  <inkml:trace contextRef="#ctx0" brushRef="#br0" timeOffset="142497.1504">2208 7441,'0'0,"0"0,-25-24,25 24,0-25,0 25,0-25,0 25,0-25,0 25,0-25,0 1,25 24,-25-25,25 0,-25 25,25-25,-1 25,-24-25,25 25,0 0,-25 0,25 0,-25 0,25 0,-1 0,-24 25,0-25,25 25,-25 0,0 0,0-1,0 1,0 0,0 0,-25 0,25-25,0 24,0 1,0-25,-24 25,24-25,0 0,0 0,0 0,0 0,0 0,0 0,0-25,0 25,24-25,-24 1,0-1,25 25,-25-25,25-25,-25 26,25-1,0 0,-25 0,24 0,-24 1,0 24,25-25,-25 25,0-25,0 25,0 0,0 0,0 0,0 0,0 25,-25-25,25 25,0-25,-24 24,24 1,0 0,0 0,0 0,0-1,0 1,0 0,0-25,24 25,-24 0,25-25,-25 24,25-24,0 0,0 0,-1 0,1 0,0 0,0 0,0 0,-1-24</inkml:trace>
  <inkml:trace contextRef="#ctx0" brushRef="#br0" timeOffset="142697.1618">3051 6995,'0'0,"0"0,-24 0,24 0,0 0,0 25,0-25,0 25,0-25,0 24,24 1,-24 0,25 0,-25 0,0-1,25 1,-25 0,25 0,-25 0,0-1,0 1,0-25,0 25,0-25,0 0,0 25,0-25</inkml:trace>
  <inkml:trace contextRef="#ctx0" brushRef="#br0" timeOffset="142901.1735">2853 6821,'0'0,"0"0,-25 0,25-25,0 25,0 0,0 0,0 0,0-24,0 24,0 0,0 0,0 0,0 0,0 0,0 0</inkml:trace>
  <inkml:trace contextRef="#ctx0" brushRef="#br0" timeOffset="143233.1925">3448 7020,'0'-25,"0"25,0-25,0 25,0 0,-25-25,25 25,-24 0,24 0,-25 0,25 0,-25 0,25 25,-25-25,25 0,-25 25,25-25,0 25,0-25,0 25,0-25,25 24,-25-24,25 25,0-25,0 25,-1-25,1 25,0-25,0 25,0-25,-25 24,24-24,1 0,-25 25,25-25,-25 0,25 25,-25-25,0 0,0 25,0-25,0 0,0 0,-25 25,25-25,-25 0,0 0,25 0,-24 0,-1 0,0-25,0 25,0-25</inkml:trace>
  <inkml:trace contextRef="#ctx0" brushRef="#br0" timeOffset="143973.2348">4292 7069,'0'-24,"0"-1,0 25,0-25,0 0,-25 0,25 1,0-1,-25 25,25-25,0 0,-25 0,25 25,-25-25,25 25,-24 0,-1 0,25 0,-25 0,0 0,0 0,1 0,-1 25,25-25,-25 25,0 0,25 0,-25 0,25-1,-25 1,25 25,0-25,0-1,0 1,0 0,25-25,0 25,-25-25,25 25,0-25,0 0,-25 0,24 0,26 0,-25 0,0 0,-1-25,1 25,0-25,0 25,0-25,-25 0,24 25,1-24,-25-1,0 0,0 25,0-25,0 0,0 25,0-24,0-1,0 25,0 0,0 0,0 0,0 0,0 0,0 0,0 0,-25 25,25-1,0-24,0 25,0 0,0 0,0 0,0-25,0 24,25 1,-25-25,25 25,-25-25,25 0,0 0,-25 0,24 0,1 0,-25 0,25 0,0 0,-25-25,25 25,-25 0,24-25,-24 25,0-24,25 24,-25-25,0 25,0-25,0 25,0-25,0 0,0 25,0 0,0-24,0 24,0 0,0-25,0 25,0 0,0 0,0 0,0 0,0 0,-25 0,25 0,0 0,0 25,0-25,0 0,0 0,0 0,0 0,0 0,0 0,0 24,0-24</inkml:trace>
  <inkml:trace contextRef="#ctx0" brushRef="#br0" timeOffset="144509.2655">5110 6672,'0'0,"0"0,-25 0,25 0,0 0,0 0,0 0,0 0,0 0,0 0,0-24,25 24,0 0,-25 0,25 0,0-25,24 25,-24-25,0 25,0-25,24 25,-24-25,0 25,0-24,-25 24,24 0,1 0,-25 0,0 0,0 0,0 0,0 0,-25 0,25 0,-24 0,-1 24,25-24,-25 0,0 25,0-25,25 0,-24 25,24-25,-25 0,25 0,0 25,0-25,0 25,0-25,0 24,0-24,0 25,0 0,0 0,0 0,0-25,0 24,25 1,-25 0,0-25,24 25,-24 0,0-25,25 25,-25-1,0-24,0 25</inkml:trace>
  <inkml:trace contextRef="#ctx0" brushRef="#br0" timeOffset="145185.3042">5185 7069,'0'0,"0"0,0 0,0 0,0 0,0 0,0 0,24 0,-24 0,25 0,-25 0,25 0,0-24,0 24,-1 0,1-25,25 0,-25 25,-1-25,26 25,-25-25,0 1,-1 24,1-25,0 25,0-25,-25 25,0 0,0-25,0 25,0 0,0-25,0 25,0 0,0 0,-25 0,25 0,0 0,0 0,0 0,0 0,0 0,0 0,0 25,0-25,0 25,0-25,0 25,0 0,0-1,0-24,0 25,0 0,0-25,0 25,0-25,0 25,0-25,0 0,0 0,0 0,0 0,0 0,25 0,-25 0,0 0,25-25,-25 25,0-25,24 0,-24 25,25-25,0 1,-25-1,25 25,-25-25,25 25,-25 0,24 0,-24 0,0 0,25 0,-25 0,25 25,-25-25,0 25,0-25,25 24,-25 1,0-25,0 25,25-25,-25 25,0-25,24 25,-24-25,25 0,-25 0,25 0,-25 0,25 0,-25 0,25 0,-25-25,24 25,1-25,-25 0,25 25,-25-25,0 1,25-1,-25 0,0 0,0 0,0 0,0-24,0 24,0-25,-25 26,25-1,0 0,0 25,-25-25,25 25,0 0,0 0,0 0,0 25,0 0,0 0,0-1,0 1,0 0,0 25,0-26,0 26,0 0,25-25,-25 24,25-24,-25 0,0 0,25-1,-25 1,0 0,25-25,-25 25</inkml:trace>
  <inkml:trace contextRef="#ctx0" brushRef="#br0" timeOffset="146480.3782">6053 6846,'0'0,"0"0,0 0,0 0,24 25,-24-25,25 0,-25 0,25 25,0-25,0 0,-25 0,25 0,-1 0,1 0,0 0,0 0,0-25,-1 25,1 0,0-25,-25 25,25 0,0-25,-25 25,24-25,-24 25,25-24,-25 24,0-25,0 0,0 25,0-25,0 25,0-25,-25 25,1-24,24 24,-25 0,25 0,-25 0,0 0,25 0,-25 24,1-24,24 25,-25 0,25-25,0 25,0 0,0-1,0 1,0 0,0 0,0 0,0 0,25-1,-25 1,24-25,1 25,0 0,0-25,0 25,-1-25,1 0,25 0,-25 0,-1 0,26 0,-25 0,0 0,24-25,-24 25,0-25,0 25,-1-25,1 0,0 25,0-24,-25-1,0 0,25 0,-25 0,0 0,0 25,-25-24,25-1,-25 25,25 0,-25 0,0 0,1 0,-1 0,0 25,0-25,0 24,25 1,-24-25,-1 25,25 0,0 0,0-25,0 25,0-1,0-24,0 0,0 25,25-25,-25 0,24 0,-24 0,25 0,0 0,-25 0,25-25,0 25,-25 0,24 0,-24-24,25 24,-25 0,0 0,0 0,0 0,25 0,-25 0,0 0,0 24,25 1,-25 0,0 0,0 0,0-1,25 1,-25 25,0-25,24 24,-24 1,0-1,0-24,25 25,-25-1,0 1,0-25,0 24,0 1,0-25,0 0,0 24,0-24,-25-25,25 25,0 0,0-25,-24 0,24 0,-25 0,0-25,25 0,-25 0,0 0,1 1,24-1,-25 0,0-25,25 26,0-26,0 25,0-24,0 24,25 0,0-25,-1 26,-24-1,25 0,25-25,-25 26,-1-1,1 0,0 0,0 0,0 1,24-1,-24 0,0 0,0 0,0 1,-25-1,24 0,-24 0,25 0,-25 0,0 1,0 24,0-25,0 0,0 0,-25 25,25-25,-24 25,24-24,-25 24,25 0,-25 0,25 24,-25-24,25 25,-25-25,25 25,-25 0,25 0,0-1,0 1,0 0,0 0,0 0,0 0,0 24,25-24,-25 0,25-25,0 25,0-1,0-24,-1 25,1-25,0 0,0 25,0-25,-1 0,1 0,25-25,-25 25,-1 0,1-25,0 25,0-24,0-1,-1 0,1 25,-25-25,25 0,0 1,-25-1,0 0,0 0,0 0,0 0,0 1,0-1,0 25,-25-25,25 25,-25 0,25 0,-25 0,25 0,-24 0,24 25,0-25,0 0,-25 0,25 0,0 25,0-25,25 0,-25 0,24 0,1 0,0 0,0 0,0-25,24 25,-24 0,25 0,-26 0,1 0,0 25,0-25,0 0,-1 24,1-24,-25 25,25-25,-25 25,0 0,0-25,0 25,0 0,0-25,0 24,0-24,0 25,0-25,0 25,0-25</inkml:trace>
  <inkml:trace contextRef="#ctx0" brushRef="#br0" timeOffset="146565.3831">8335 6970,'25'0,"-1"0,-24 0,25 25,-25-25,0 0</inkml:trace>
  <inkml:trace contextRef="#ctx0" brushRef="#br0" timeOffset="156698.9627">2456 4961,'0'0,"0"-25,0 25,0 0,0 0,0 0,0 0,0 0,0 0,0 0,0 0,0 0,25 0,0 0,-25-25,24 25,1 0,0 0,25 0,-26 0,26-24,-25 24,24 0,1 0,0-25,-1 25,1-25,24 25,-24 0,0-25,24 25,-24-25,-1 25,1-25,-1 1,1 24,-25 0,24-25,-24 25,0-25,0 25,0 0,-1-25,-24 25,0 0,0 0,0 0,0 0,0 0,-24 25,-1-25,25 0,-25 0,-25 25,26-25,-26 25,25-1,-24-24,-1 25,0-25,1 25,-1 0,1 0,-26-25,26 25,-1-25,0 24,25-24,-24 25,-1-25,1 25,24-25,-25 0,25 0,1 25,-1-25,25 0,-25 0,25 0,-25 0,25 0,0 0,0 0,25 0,-25 0,25 0,-25 0,25-25,24 25,-24 0,0 0,24-25,1 25,-25 0,24-25,1 25,0-24,-1 24,26-25,-26 25,1-25,0 25,-26 0,26-25,-25 25,24 0,-24-25,-25 25,25 0,0 0,-25 0,0 0,0 0,0 0,-25 0,0 25,0-25,1 25,-1-25,-25 25,25-25,-24 25,-1-1,25-24,-24 25,24-25,0 0,0 25,1-25,24 0,-25 0,25 0,0 0,0 0,0 0,25 0,-25 0,24-25,1 25,0 0,0-25,24 25,-24-24,25-1,-1 0,1 25,0-25,-1 0,-24 25,25-25,-26 1</inkml:trace>
  <inkml:trace contextRef="#ctx0" brushRef="#br0" timeOffset="158567.0696">3671 4961,'0'0,"0"0,0 0,0 0,0 0,0 0,0 0,0 0,0 0,0 0,0 0,0 0,0 0,0 0,0 0,0 0,0 0,0 0,0 0,0 0,0 0,0 0,0 0,0 0,0 0,0 0,0 0,0 0</inkml:trace>
  <inkml:trace contextRef="#ctx0" brushRef="#br0" timeOffset="159387.1165">7591 4787,'0'0,"0"0,0 0,0 0,0 0,0 0,24 0,-24 0,0 0,25 0,0 0,-25 0,25 0,24 0,-24-25,0 25,25 0,-1 0,-24-24,25 24,24 0,-24 0,-1-25,26 25,-26 0,1-25,24 25,-24-25,0 25,24-25,-24 25,-1-24,-24 24,25-25,-1 25,-24-25,0 25,0 0,-1 0,1 0,-25-25,0 25,0 0,0 0,0 0</inkml:trace>
  <inkml:trace contextRef="#ctx0" brushRef="#br0" timeOffset="159723.1357">7987 4837,'0'0,"0"0,25 0,-25 0,25 0,0 0,0-25,-1 25,1 0,25-25,-25 25,24-25,1 25,0-24,-1 24,1-25,24 0,-24 0,-1 25,1-25,24 1,-24 24,0-25,-26 0,26 25,-25 0,24-25,-24 25,0 0,-25 0,25-25,-25 25,0 0,0 0,0 0,0 0,0 0,0 0,0 0,0 0,0 0,0 0,0 0,0 0,0 0,0 0,0 0,0 0,0 0,0 0,0 0,0 0,0 0,0 0,0 0</inkml:trace>
  <inkml:trace contextRef="#ctx0" brushRef="#br0" timeOffset="161027.2103">2704 7962,'25'0,"0"0,-1 0,26 0,-25 0,24-25,1 25,0-24,-1 24,26-25,-26 25,26-25,-1 0,1 0,-1 25,0-24,26-1,-26 0,25 0,0 0,1 1,-1-1,0 0,0 0,1 0,-1 1,0-1,0 0,25 25,-25-25,1 0,-1 1,25-1,-25 25,0-25,1 25,-1 0,0-25,0 25,0 0,-24 0,24 0,-24 0,-1-25,25 25,-24 0,-1 0,-24 0,24 0,-24 0,24 0,-24-24,-1 24,1 0,-25 0,24-25,-24 25,0 0,0-25,-1 25,1 0,0 0,-25-25,25 25,-25 0,0 0,0 0,0 0,0 0</inkml:trace>
  <inkml:trace contextRef="#ctx0" brushRef="#br0" timeOffset="161539.2396">3275 7913,'-25'0,"0"0,0 0,0 0,25-25,-24 25,24 0,0 0,0 0,0-25,0 25,24 0,1 0,-25 0,50-25,-25 25,24 0,1 0,-1-25,1 25,24 0,1-24,-1 24,1-25,24 25,0-25,0 0,1 0,24 1,0-1,-25 0,25 0,25 0,-25 1,0-1,0 0,25 0,-25 0,0 1,0-1,0 0,-25 0,25 25,-25-25,0 1,1 24,-1-25,0 25,-25-25,1 25,-1-25,1 25,-26 0,1-25,-1 25,1-24,0 24,-26 0,1 0,0-25,-25 25,25 0,-25 0,0 0,0 0,0 0,0 0,0 0,0 0,0 0,0 0,0 0,0 0,0 0</inkml:trace>
  <inkml:trace contextRef="#ctx0" brushRef="#br0" timeOffset="164805.4264">8781 6821,'0'0,"0"0,0 0,0 0,0 0,0 0,0 0,0 0,0 0,0 0,0 0,0 0,25 0,-25 0,25 0,-25 0,25 0,-1 0,1 0,0 0,0 0,24 0,-24 0,0 0,25-25,-26 25,26 0,-25-24,24 24</inkml:trace>
  <inkml:trace contextRef="#ctx0" brushRef="#br0" timeOffset="165393.46">9575 6672,'0'0,"-25"0,25 0,0 0,0 0,0 0,0 0,0 0,0 0,0 0,0 0,0 25,0-25,0 0,0 25,0-25,0 25,0 0,0-25,25 24,-25 1,0-25,25 25,-25-25,0 25,0-25,25 25,-25-25,0 0,0 0,24 0,-24 0,0 0,25 0,-25 0,25-25,-25 25,25-25,0 25,-25-25,24 25,-24-25,25 25,0-24,-25 24,25 0,-25 0,0-25,25 25,-25 0,0 0,24 0,-24 25,0-25,0 0,25 0,-25 24,0-24,0 0,0 25,25-25,-25 0,0 25,25-25,-25 0,0 0,25 0,-25 0,0 0,24 0,-24 0,25 0,-25 0,25 0,-25-25,25 25,-25 0,25-25,-25 25,24-24,-24 24,25-25,-25 25,0 0,0-25,0 25,0 0,0-25,0 25,-25 0,1 0,24 0,-25 0,0 0,0 0,0 25,1-25,-1 25,0 0,0-1,0-24,25 25,-24 0,24 0,0-25,0 25,0 0,0-25,0 24,0 1,24-25,1 25,-25-25,25 0,0 25,0-25,-1 0,1 0</inkml:trace>
  <inkml:trace contextRef="#ctx0" brushRef="#br0" timeOffset="165577.4705">10518 6995,'0'25,"0"-25,0 25,0-25,0 24,0 1,0-25,0 25,0-25,0 25,0 0,0-25,0 24,0-24,0 0,0 25,0-25,0 0,0 0</inkml:trace>
  <inkml:trace contextRef="#ctx0" brushRef="#br0" timeOffset="165973.4932">10964 6623,'0'0,"0"-25,0 25,0 0,0 0,0 0,0 0,0 0,0 25,-25-25,25 0,0 25,-25-1,25-24,-24 25,24 0,0 0,-25 0,25-1,0 1,0 0,0-25,0 25,0 0,25 0,-25-25,24 24,1-24,-25 0,25 25,0-25,0 0,-1 0,1 0,0-25,0 25,0 0,-1-24,-24 24,25-25,0 0,-25 25,25-25,-25 25,0-25,0 0,0 1,0-1,0 0,-25 25,25-25,-25 0,0 25,1-24,-1 24,0-25,0 25,0 0,1 0,-26 0,25 0,25 25</inkml:trace>
  <inkml:trace contextRef="#ctx0" brushRef="#br0" timeOffset="166157.5037">11559 6896,'0'0,"25"25,0-1,-25 1,0 0,0 0,0-25,0 25,0-1,0 1,0-25,0 25,0 0,-25-25,25 25,-25-25,25 0</inkml:trace>
  <inkml:trace contextRef="#ctx0" brushRef="#br0" timeOffset="166425.519">12204 6672,'0'0,"0"0,0 0,0 0,25 0,-25 0,0 0,0 0,25 0,-25 0,25 0,-1 0,-24 0,25-24,25 24,-25 0,-1 0,1 0,25-25,-25 25,0 0,-1 0,1-25</inkml:trace>
  <inkml:trace contextRef="#ctx0" brushRef="#br0" timeOffset="166621.5302">12502 6499,'0'0,"-25"0,25 0,0 0,0 0,0 0,0 0,0 0,0 25,0-25,0 0,0 24,0 1,0-25,0 25,0 0,0 0,0-1,0 1,0 0,25 0,-25 0,0-1,0 1,0-25,0 25,0 0,0-25,0 25,0-25</inkml:trace>
  <inkml:trace contextRef="#ctx0" brushRef="#br0" timeOffset="167153.5607">12924 6648,'0'-25,"0"25,0 0,24 0,-24 0,0 0,0 0,0 25,0-25,0 24,0-24,25 25,-25 0,0-25,0 25,0 0,0-1,0-24,0 25,0 0,0-25,0 0,25 25,-25-25,0 0,0 0,25 0,-25 0,0 0,25 0,-25 0,24-25,1 25,-25 0,25-25,0 25,-25-25,25 25,-1 0,-24-24,25 24,-25 0,25 0,-25 0,25 0,-25 0,0 0,0 24,25-24,-25 0,0 25,0-25,0 25,0-25,24 0,-24 25,0-25,0 0,25 0,-25 0,0 0,25 0,-25 0,25 0,-25 0,25 0,-25 0,24-25,-24 25,25 0,-25-25,25 25,-25-25,25 25,-25-24,0 24,0-25,0 25,0-25,0 25,-25 0,0 0,0 0,25 0,-24 0,-1 25,0-25,0 25,0-1,1-24,24 25,-25 0,25 0,0 0,0-25,0 25,0-1,0-24,25 25,-1-25,1 0,0 25,0-25,0 0,-1 0,26 0,0 0,-25-25,24 25</inkml:trace>
  <inkml:trace contextRef="#ctx0" brushRef="#br0" timeOffset="168109.6154">15255 3225,'0'0,"0"0,0 0,0 0,0 0,0 0,0 0,0 0,0 0,25 0,-25 0,25-25,0 25,24-25,-24 25,25-25,24 0,-24 1</inkml:trace>
  <inkml:trace contextRef="#ctx0" brushRef="#br0" timeOffset="168693.6488">17934 2977,'0'0,"0"0,0 0,0-25,0 25,25 0,-25-25,25 25,0-25,-1 25,26-25,-25 1,24 24,1-25,0 0,-1 0,26 0</inkml:trace>
  <inkml:trace contextRef="#ctx0" brushRef="#br0" timeOffset="176810.113">2754 7987,'-25'50,"0"-25,0-1,0 26,1-25,-1 0,0-1,0-24,0 25,25 0,0-25,-24 0,24 0,0 0,0 0,0 0,0 0,0 0,24 0,-24-25,25 25,-25-25,25 1,0-1,0 0,-1-25,1 26,0-1,0 0,-25 0,25 0,-1 0,-24 1,0 24,25 0,-25 0,0 0,0 0,-25 24,25 1,-24 0,-1 0,0 25,0-1,0 1,1-1,-26 26,25-26,0 1,1 0,-1-26,0 1,25 0,-25 0,25 0,-25-25,25 0,0 0,0 0,0 0,0-25,25 25,-25-25,25 0,-25 0,25 1,0-1,-25-25,24 25,1-24,0 24,0-25,0 26,-1-26,1 0,0 26,0-26,-25 25</inkml:trace>
  <inkml:trace contextRef="#ctx0" brushRef="#br0" timeOffset="178401.204">14536 6127,'0'0,"0"0,0 0,0 0,0 0,0 0,0 25,0-25,0 0,0 24,25 1,-25 0,0 0,25 0,-1-1,-24 1,25 25,0-25,0-1,0 26,-25-25,24 24,1-24,0 0,0 25,-25-26,25 1,-1 0,-24 0,25 0,-25-25,25 24,-25-24,25 25,-25-25,0 0,0 0,0 0,0 0</inkml:trace>
  <inkml:trace contextRef="#ctx0" brushRef="#br0" timeOffset="178664.219">14908 6102,'-25'0,"25"0,0 0,-25 25,25-25,-24 25,24-25,-25 24,0 1,25 0,-25 0,0 0,1-1,24 26,-25-25,0 24,0 1,25-25,-25 24,1 1,-1-25,0 24,0 1,25-25,-25 24,0-24,1 25,24-25,-25 0,25-1,-25 1,25 0,-25-25,25 25</inkml:trace>
  <inkml:trace contextRef="#ctx0" brushRef="#br0" timeOffset="180169.3051">124 4887,'0'-25,"0"25,0 0,0 0,0 0,0 0,0 0,0 0,0 25,0-25,0 24,0-24,25 25,-25 0,0-25,25 25,-25 0,0-1,25-24,-25 25,25-25,-25 25,0-25,24 0,-24 0,25 0,-25 0,25-25,0 25,-25-25,25 1,-1-1,1 0,0-25,0 26,0-26,-1 0,1 1,0 24,25-25,-26 1,1-1,0 25,25-24,-26 24,1-25,0 25,0 1,0-1,0 0,-1 0,-24 25,25-25,-25 25,0 0,0 0,0 0,0 0</inkml:trace>
  <inkml:trace contextRef="#ctx0" brushRef="#br0" timeOffset="180637.3319">248 4911,'0'0,"0"25,0 0,0 0,25 0,-25-1,0-24,0 25,25-25,-25 25,0-25,0 0,25 0,-25 0,25 0,-1-25,-24 25,25-25,0 1,0-1,0 0,24-25,-24 26,0-26,24 0,-24 1,25-1,-25 0,24 1,1 24,-25-25,24 1,-24-1,0 25,0-24,0 24,-1 0,1 0,-25 1,25 24,-25 0,25-25,-25 25,0 0,0 0,0 0,0 0,0 0,0 0,0 0,0 0,0 0,0 0,0 0,0 0,0 0,0 0,0 0,0 0,0 0,0 0,0 0,0 0</inkml:trace>
  <inkml:trace contextRef="#ctx0" brushRef="#br0" timeOffset="182381.4317">19670 6796,'0'-24,"0"-1,25 0,-25 25,0-25,0 0,0 25,0-24,0 24,-25 0,25 0,-24 0,24 0,-25 0,0 0,0 24,0 1,1-25,-1 25,0 25,0-26,0 26,25-25,-24 25,24-1,-25 1,25-1,0-24,0 25,0-25,25 24,-1-24,-24 0,25-25,0 25,0-25,0 0,-1 0,1 0,0 0,0 0,0-25,24 25,-24-25,0 0,0 0,-1 1,1-1,0 0,-25 0,25 0,-25 1,0-26,0 25,0 0,0-24,0 24,-25 0,0 0,0 0,1 1,-1-1,-25 0,25 25,1 0,-1-25,0 25</inkml:trace>
  <inkml:trace contextRef="#ctx0" brushRef="#br0" timeOffset="183373.4884">19968 6846,'25'0,"-25"25,25 0,-25-25,25 25,-25-1,24-24,-24 25,0 0,0 0,0 0,0-1,0 1,0-25,0 25,0 0,0-25,0 25,0-25,0 0,0 24,0-24,0 0,0 0,0-24,0 24,0 0,0-25,0 0,25 25,-25-25,0 0,25-24,-25 24,25 0,0 0,-1 1,1 24,-25-25,25 25,0 0,0 0,-25 0,24 0,-24 25,25-25,-25 24,25 1,-25 0,0 0,25 0,-25-1,0 1,0 0,25-25,-25 25,0-25,24 0,-24 25,0-25,25 0,-25 0,0 0,25-25,0 25,-25-25,25 25,-1-25,-24 0,25 1,0-26,-25 25,25 0,-25-24,25-1,-25 0,0 1,0-1,0 1,0-26,0 26,-25-1,0 0,25 1,-25-1,0 25,25 1,-24 24,-1 0,25 0,-25 0,0 24,25 1,-25 0,1 25,-1-1,25 1,-25-1,25 1,0 0,0 24,0-24,0-1,25 1,-25-25,25 24,-1-24,1 0,0 0,0 0,0-1,-1-24,26 0,-25 25,24-25,-24 0,25-25,-25 25,-1 0,26-24,-25 24,0-25,0 0,-25 25,24-25,1 0,-25 1,25-1,-25 0,25 0,-25 25,0-25,0 0,0 25,0 0,0 0,0 0,0 0,0 0,0 0,0 25,0-25,0 25,0-25,0 25,25-25,-25 0,0 25,24-25,-24 0,0 0,25 25,-25-25,25 0,-25 0,25-25,0 25,-25 0,24-25,-24 25,25 0,-25-25,25 25,-25-25,0 25,25 0,-25 0,0-25,0 25,0 0,0 25,0-25,0 25,25 0,-25 0,0 0,0 24,0 1,0-1,0 1,0 0,0-1,0 26,0-26,0 26,-25-26,25 26,-25-26,25 1,-25-1,0 1,25 0,-24-26,24 26,-25-25,0-25,25 25,0-25,-25 0,25 0,-25 0,1-25,24 0,-25 0,0 0,0-24,0 24,1-25,-1 1,25 24,0-25,0 1,0 24,0-25,25 1,-1 24,1-25,25 26,-25-26,24 0</inkml:trace>
  <inkml:trace contextRef="#ctx0" brushRef="#br0" timeOffset="183717.5081">21828 6524,'0'0,"0"-25,0 25,0 0,0 0,0 0,0 0,25 0,-25 0,25 0,-25 0,25 0,0 0,-1 0,1 0,0-25,0 25,0 0,24 0,-24-25,0 25,25-25,-26 25,-24-24,25 24,0 0,-25-25,0 25,0 0,0-25,0 25,0 0,0 0,0 0,-25 0,25 0,-25 25,25-25,-24 0,24 25,0-1,-25-24,25 50,0-25,-25 0,25-1,0 26,0-25,0 24,0-24,0 0,0 25,0-26,0 1,-25 0,25 0,0 0,0 0,0-1,-25 1,25 0,0-25,0 25,0 0,-24-25</inkml:trace>
  <inkml:trace contextRef="#ctx0" brushRef="#br0" timeOffset="183889.5179">22002 7069,'-25'0,"0"0,25 0,-24 0,24 0,0 0,0 0,0 0,0 0,0 0,0 0,0 0,24 0,-24 0,25 0,-25 0,25-24,0 24,0 0,24 0,-24-25,0 25,25 0,-26-25,26 25,0-25,-26 25,26-25,-25 25,24-24,-24 24,0-25,0 25,-25 0,25 0,-25-25</inkml:trace>
  <inkml:trace contextRef="#ctx0" brushRef="#br0" timeOffset="184312.5421">20167 7590,'-100'25,"26"0,-25 24,49-24,-24 0,24 0,0 0,1-25,24 24,25 1,0-25,0 0,0 0,25 0,24 0,-24 0,50 0,-26 0,51-25,-26 25,25-24,25-1,0 25,0-25,0 0,25 0,0 1,0-1,0 0,-1 0,1-24,0 24,0 0,-25 0,25 0,-25 1,25-1,-25 0,-25 0,25 0,-25 1,0-1,0 0,1 0,-26 0,1 1,-26-1,26 0,-26 25,1-25,-25 25,24-25,-24 25,-25 0,25-24,-25 24,25 0,-25 0,0 0,0 0,0 0,0 0,0 0,0 0,0 0,0 0,0 0,-25 0,25 0,0 0,0-25,-25 25,25 0,-25 0</inkml:trace>
  <inkml:trace contextRef="#ctx0" brushRef="#br0" timeOffset="184793.5696">19497 6077,'0'-25,"0"25,0 0,0 0,0 0,0 0,0 0,0 0,0 0,0 0,0 25,0 0,0 0,0 0,0 24,0 1,0-1,0 26,0-1,25 1,-25-1,24 25,-24 0,0 1,0-1,0 25,0-25,0 0,0 1,0-1,0 0,0-25,-24 26,24-26,-25 0,25-24,-25 25,25-26,0-24,0 0,0 0,0-1,0-24,0 0,0 0,0 0,0-24</inkml:trace>
  <inkml:trace contextRef="#ctx0" brushRef="#br0" timeOffset="185288.5979">19447 5854,'25'-25,"0"25,0-25,-1 25,26-25,0 1,-1 24,1-25,24 25,26-25,-1 0,0 0,25 25,0-24,0-1,25 0,0 0,0 0,24 1,1-1,-25 25,24-25,1 0,-1 0,1 1,0 24,-25-25,-1 0,1 25,-25-25,25 25,-50 0,25-25,-24 25,-26 0,25 0,-49 0,24 0,-24 0,-25 0,-1 0,1 25,0-25,-25 0,0 0,0 25,0-25,0 25,0 0,-25-1,25 1,-25 0,25 25,-24-1,24 1,-25 24,25 1,-25-1,0 1,25-1,-25 25,25 0,-24 1,24-1,-25 0,25 0,0 0,0 1,0-1,-25-25,25 26,0-26,0 0,0 1,0-1,0 1,0-26,0 26,0-26,0 1,0-1,0 26,0-26</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07T14:13:11.314"/>
    </inkml:context>
    <inkml:brush xml:id="br0">
      <inkml:brushProperty name="width" value="0.05292" units="cm"/>
      <inkml:brushProperty name="height" value="0.05292" units="cm"/>
      <inkml:brushProperty name="color" value="#FF0000"/>
    </inkml:brush>
  </inkml:definitions>
  <inkml:trace contextRef="#ctx0" brushRef="#br0">21928 2629,'0'0,"0"0,0-25,0 25,0 0,24 0,-24 0,25 0,0 0,0 0,0 0,24 0,-24 0,25-24,-1 24,1 0,0 0,-26 0,26 0,0-25,-1 25,-24 0,25 0,-26 0,-24 0,25-25,-25 25,0 0,0 0,0 0,0 0,0 0,-25 0,1 25,24-25,-25 0,0 0,0 0,0 0,1 25,24-25,-25 0,0 0,25 0,0 0,-25 24,25-24,0 0,0 25,0-25,-25 0,25 25,0 0,0-25,0 25,0 0,0-1,0-24,0 25,0 0,0 0,0 0,0-25,0 24,0 1,0-25,0 25,25-25,-25 25,0 0</inkml:trace>
  <inkml:trace contextRef="#ctx0" brushRef="#br0" timeOffset="176.0101">22151 3026,'-25'25,"25"-25,0 0,0 0,0 0,0 0,0 0,0 0,0 0,0 0,25 0,0 0,-25 0,25 0,24 0,-24 0,25-25,-26 25,26 0,0-25,-1 25,26 0,-26-24,1 24</inkml:trace>
  <inkml:trace contextRef="#ctx0" brushRef="#br0" timeOffset="804.046">22845 2679,'25'-25,"-25"25,0 0,0 0,0-25,0 25,0 0,0 0,0 0,0 0,0 0,0 25,0-25,0 25,25-25,-25 25,0 0,25-1,-25 1,0 0,25 0,-25 0,0-1,0 1,24-25,-24 25,0-25,0 25,25-25,-25 0,25 0,-25 0,25-25,-25 25,25-25,0 0,-1 1,26-1,-25 0,0 0,24-24,-24-1,25 25,-26-25,26 1,0-1,-26 1,26-1,-25 0,24 26,-24-26,25 25,-25 0,-1 1,1 24,0-25,-25 25,25 0,-25 0,0 0,0 0,0 0,0 0,0 0,0 0,-25 0</inkml:trace>
  <inkml:trace contextRef="#ctx0" brushRef="#br0" timeOffset="1340.0767">22225 3572,'0'0,"0"0,0 0,0 0,0 0,25 0,-25 0,25-25,0 25,0 0,-1 0,1 0,0-25,25 25,-26 0,26 0,0-25,-26 25,26 0,-25-24,0 24,-1 0,1 0,-25-25,25 25</inkml:trace>
  <inkml:trace contextRef="#ctx0" brushRef="#br0" timeOffset="1519.0869">22523 3497,'-25'0,"25"0,-25 0,25 25,0-25,0 0,-24 0,24 25,0-25,0 25,0-25,0 25,0-1,0 1,0 0,0 0,0 0,0 0,0-1,0 1,0 0,24 0,-24 0,0-1,0 1,0 0,0-25,0 25,0 0,0-25</inkml:trace>
  <inkml:trace contextRef="#ctx0" brushRef="#br0" timeOffset="1720.0984">22672 3572,'0'-25,"0"25,0 0,0-25,0 25,0 0,0 0,0 25,0-25,0 25,0-25,0 25,0-1,0 1,0 25,0-25,0 0,0-1,0 1,0 0,0 0,-25 0,25-1,0 1,0 0,-25-25</inkml:trace>
  <inkml:trace contextRef="#ctx0" brushRef="#br0" timeOffset="1900.1087">22424 3944,'0'0,"0"0,0 0,0 0,0 0,25 0,-25 25,24-25,-24 0,25 0,0 0,0 0,0 0,-1 0,26-25,0 25,-26 0,26 0,-25-25,24 25,1-25</inkml:trace>
  <inkml:trace contextRef="#ctx0" brushRef="#br0" timeOffset="2124.1215">23267 3398,'0'0,"0"0,0 0,0 0,0 25,25-25,-25 0,25 25,0 0,-1-1,1-24,0 25,25 0,-26 0,26 0,-25-1,24 1,-24 0,0-25,0 25,0 0,-1-25,1 25,-25-25,25 0</inkml:trace>
  <inkml:trace contextRef="#ctx0" brushRef="#br0" timeOffset="2320.1327">23664 3299,'0'0,"0"-25,0 25,0 0,0 0,0 0,0 0,-25 25,25-25,0 25,-25 0,25-1,-24 1,-1 0,0 25,0-1,0-24,1 25,-1-1,-25 1,25 0,-24-1,24-24</inkml:trace>
  <inkml:trace contextRef="#ctx0" brushRef="#br0" timeOffset="5004.2863">2580 2753,'-25'0,"0"0,1 0,-1 0,0 0,0 0,0 0,1 25,-1-25,0 0,0 25,0 0,25 0,-24-1,-1 1,0 0,25 0,-25 24,25-24,0 25,0-1,0 1,0 0,0-1,25 1,-25-1,25 1,0 0,-1-1,1 26,25-26,-25 1,-1 0,26-26,0 26,-26-25,26 24,0-24,-1 0,-24 0,25-25,-1 0,26 0,-26 0,1 0,0-25,24 0,-24 0,24 1,-24-1,-1 0,1-25,-1 26,1-26,0 25,-26-25,1 1,25 24,-25-25,-25 1,24 24,-24-25,25 1,-25-1,0 1,0-1,-25 0,25 1,-24-1,-1 1,0-1,-25 0,1 26,-1-26,1 0,-1 26,-24-1,-1 0,1 25,-1-25,1 25,-1 0,1 25,0-25,-1 25,1 0,24-1,-24 26,-1-25,1 24,24 1,-24 24,24-24</inkml:trace>
  <inkml:trace contextRef="#ctx0" brushRef="#br0" timeOffset="7120.4073">22424 5854,'0'0,"0"0,-25 0,25 0,0 0,0 0,0 0,0 0,0 25,0-25,25 0,-25 0,25 0,-1 0,1 0,0 0,0 25,0-25,24 0,1 0,-25 0,24 0,1-25,-25 25,24 0,-24 0,0-25,0 25,-1 0,-24 0,25-25,-25 25,0 0,0 0,-25 0,25 0,-24 0,24 0,-25 0,0 0,25 25,-25-25,0 0,1 0,24 0,-25 25,0-25,25 0,-25 0,25 25,-25-25,25 24,0-24,0 25,-24-25,24 25,0 0,0 0,0-1,-25 1,25 0,0 0,0 0,0-1,0 1,0 0,0 0,0 0,0-25,0 24,0 1</inkml:trace>
  <inkml:trace contextRef="#ctx0" brushRef="#br0" timeOffset="7300.4176">22548 6375,'0'0,"-25"0,25 0,-25 0,25 0,0 0,0 0,0 0,0 0,0 0,0 0,0 0,25 0,-25 0,25 0,0 0,-1 0,1 0,0 0,25 0,-26-25,26 25,0-25,-26 25,26-25,-25 25</inkml:trace>
  <inkml:trace contextRef="#ctx0" brushRef="#br0" timeOffset="7523.4304">23317 5904,'0'0,"0"-25,0 25,0 0,0 0,0 0,0 0,0 0,0 0,0 0,0 25,0-25,25 24,-1-24,-24 25,25 0,0-25,0 25,0 0,-1-25,1 24,0-24,0 25,-25-25,25 25,-25-25,24 0,-24 0,25 0</inkml:trace>
  <inkml:trace contextRef="#ctx0" brushRef="#br0" timeOffset="7703.4407">23639 5804,'-25'-25,"25"25,-24-24,24 24,0 0,-25 0,25 0,-25 0,25 0,0 24,-25-24,25 25,-25-25,1 25,24 0,-25 0,0 24,25-24,-25 0,0 25,1-26,-1 26,0-25,0 0</inkml:trace>
  <inkml:trace contextRef="#ctx0" brushRef="#br0" timeOffset="8372.4789">22672 6846,'0'0,"0"0,0 0,0 0,0 0,0 0,0 0,25 0,-25 0,24 0,1 0,0 0,0 0,0 0,24 0,-24-25,0 25,24 0,-24-25,25 25,-25 0,0-24,-1 24,1 0,-25-25,25 25,-25 0,0 0,0 0,-25 0,25 0,-25 0,1 25,-1-25,-25 0,25 24,0-24,1 0,-26 25,25-25,0 0,1 25,-1-25,0 25,25-25,-25 0,0 25,25-25,0 25,-24-25,24 24,0 1,0 0,0 0,0 0,0-1,0 1,0 0,0 0,0-25,0 25,0-1,24 1,-24 0,0 0,0-25,0 25,0-1</inkml:trace>
  <inkml:trace contextRef="#ctx0" brushRef="#br0" timeOffset="8599.4919">22945 6896,'0'0,"0"0,0 0,0 0,0 0,0 0,0 0,0 25,0-1,0 1,0 0,0 0,0 0,0 24,0-24,0 25,0-26,0 1,-25 25,25-25,0-1,0 1,0-25,0 25,0 0,0-25,0 25,0-25,0 0</inkml:trace>
  <inkml:trace contextRef="#ctx0" brushRef="#br0" timeOffset="8768.5016">22721 7367,'0'0,"-24"0,24 0,0 0,0 25,0-25,0 0,0 0,0 0,0 0,0 0,24 25,-24-25,25 0,-25 0,25 0,0 0,0 0,24 0,-24-25,0 25,24 0,-24-25,25 25,-25-25</inkml:trace>
  <inkml:trace contextRef="#ctx0" brushRef="#br0" timeOffset="9071.5189">23490 7069,'25'0,"-25"-24,0 24,0 0,0 0,0 0,0 0,0 0,0 0,0 0,25 0,-25 24,0-24,0 25,25 0,-25-25,0 25,25 0,-25-1,0 1,0-25,0 25,0-25,24 25,-24-25,0 0,0 25,25-25,-25 0,25-25,0 25,-25-25,25 0,24 25,-24-49,0 24,24 0,-24-25,25 26,-1-26,-24 0,25 26,-25-26,24 25,1-25,-25 26,24-1,-24 0,0 0,0 0,0 1,-25 24,24 0,-24-25,0 25,0 0</inkml:trace>
  <inkml:trace contextRef="#ctx0" brushRef="#br0" timeOffset="10607.6068">2258 6127,'-25'0,"25"0,-25 0,25 25,-25-25,0 0,25 24,-24-24,-1 25,25 0,-25 0,25 0,-25-1,25 1,0 25,0-25,0 24,0 1,0-1,25 1,-25 0,25-1,-25 1,25-1,-1 1,1 0,0-1,25-24,-26 25,1-25,25 24,-1-24,-24 0,25-25,-1 25,-24-25,25 0,-1 0,-24 0,25 0,-25 0,24-25,-24 25,0-25,24 0,-24 0,0 1,0-1,0-25,0 25,-1 1,1-26,0 25,-25-25,25 1,-25 24,0-25,0 26,0-26,0 0,0 1,-25 24,25-25,-25 1,-24 24,24-25,-25 26,25-26,-24 25,-26 0,26 1,-1-1,0 0,-24 0,24 25,1 0,-1 0,-24 0,24 25,25-25,-24 25,-1 0,1-1,-1 26,25 0,-24-1</inkml:trace>
  <inkml:trace contextRef="#ctx0" brushRef="#br0" timeOffset="11427.6537">2654 10765,'0'0,"0"-25,0 25,0 0,0 0,0 0,25-24,-25 24,25 0,-25-25,25 0,0 25,-1-25,1 0,0 1,0-1,0 0,-1 0,26 0,-50 1,25 24,0-25,-25 25</inkml:trace>
  <inkml:trace contextRef="#ctx0" brushRef="#br0" timeOffset="11551.6608">2754 10691,'-25'49,"0"-24,0 0,0 0,1-25,24 25,-25-25,25 24,0-24,0 0,0-24,25 24,-25-25,24 25,1-25,0 0,25-24,-1 24</inkml:trace>
  <inkml:trace contextRef="#ctx0" brushRef="#br0" timeOffset="13395.7662">18306 10542,'0'0,"0"0,0 0,0 0,0 0,0 25,25-25,-25 0,25 0,-25 0,25 0,-1 0,26 0,-25 0,0 0,-1 0,26 0,-25 0,0 0,24-25,-24 25,0 0,0 0,-1 0,-24-25,25 25,-25 0,0 0,0 0,0 0,0 0,0 0,-25 0,25 0,-24 0,24 0,-25 0,0 0,25 0,-25 25,25-25,0 0,-25 0,25 25,0-25,0 25,-24-25,24 24,0 1,0 0,0 0,0 0,0-1,0 1,24 0,-24 0,0 0,0-1,0 1,0 0,25 0,-25 0,0-1,0 1,0-25,0 25</inkml:trace>
  <inkml:trace contextRef="#ctx0" brushRef="#br0" timeOffset="13587.7772">18405 11112,'0'0,"0"0,0 0,0 0,0 0,0 0,0 0,0 0,0 0,25 0,0 0,0 0,0 0,-1-24,26 24,-25 0,24 0,1 0,0-25,-1 25,1 0,0-25,-1 25,1 0,-1-25,1 25,0 0</inkml:trace>
  <inkml:trace contextRef="#ctx0" brushRef="#br0" timeOffset="14299.8179">19869 10889,'0'0,"0"0,25 0,-25 0,0 0,0 0,0 0,0 0,-25 0,25 0,-25 0,0 25,0-25,1 0,-1 25,0 0,0-25,-24 24,24-24,0 25,0-25,0 25,1-25,-1 0,0 0,25 25,-25-25,25 0,0-25,0 25,0 0,25 0,-25-25,25 0,-25 25,25-24,-1-1,1 0,25 0,-25 0,-1 1,26-1,-25 0,0 0,-1 0,26 1,-25-1,0 0,-25 0,25 0,-1 1,-24-1,0 0,0 0,0 0,-24 1,24-1,-25 0,0 0,0 0,0 1,0 24,1 0,-1 0,25 0,-25 0,0 0,25 24,-25 1,25 0,0 0,0 24,0-24,0 0,0 25,25-1,-25-24,25 25,0-26,-25 26,25-25,-1 24,1-24,-25 0,25 0,0 0,0-1,-25 1,25 0,-1 0,-24-25,25 25,-25-25,25 0</inkml:trace>
  <inkml:trace contextRef="#ctx0" brushRef="#br0" timeOffset="14707.8413">20241 10592,'0'0,"0"0,0 0,0 0,0 0,25 0,-25 0,25-25,-1 25,1 0,0 0,0 0,24 0,-24 0,25-25,-25 25,24 0,-24 0,25-25,-26 25,26 0,-25-25,0 25,-25 0,24 0,-24 0,0-24,0 24,0 0,-24 0,-1 0,0 0,0 0,0 24,1-24,-1 0,0 25,-25-25,26 0,24 25,-25-25,0 0,25 25,0-25,-25 0,25 25,0-25,0 24,0 1,0 0,0 0,0 0,0-1,0 1,0 0,0 0,25 24,-25-24,0 0,0 0,0 0,0-1,0 1,0-25,0 25,25-25,-25 25,0-25</inkml:trace>
  <inkml:trace contextRef="#ctx0" brushRef="#br0" timeOffset="14903.8525">20663 10641,'0'-25,"0"25,0 0,0-24,0 24,0 0,0 24,0-24,0 25,0 0,0-25,0 25,0 24,0-24,0 0,0 0,0 0,0-1,0 26,0-50,0 25,0 0,0-1,0 1,0-25,0 25,0-25</inkml:trace>
  <inkml:trace contextRef="#ctx0" brushRef="#br0" timeOffset="15119.8648">20439 11088,'0'0,"0"0,-24 24,24-24,0 0,0 0,0 0,24 0,-24 0,25 0,0 0,0 0,0-24,24 24,-24 0,25 0,-1 0,1-25,-1 25,1 0,-25 0,25 0,-26-25,1 25,0 0,0 0,-25 0,25 0,-25 0,0 0,0 0,0 0</inkml:trace>
  <inkml:trace contextRef="#ctx0" brushRef="#br0" timeOffset="16415.939">18381 11212,'0'0,"0"0,0 0,0 0,0 0,0 0,0 25,0-25,0 0,0 24,0-24,0 25,0-25,24 25,-24 0,25 0,0-1,-25-24,25 25,0 0,-1 0,1-25,0 25,0-25,0 0,24 24,-24-24,0 0,0 0,-1-24,1 24,0 0,25-25,-25 25,-1-25,1 0,0 25,0-25,0 1,-1-1,1 0,0 0,0 0,0 1,-1-1,1 0,-25 25,25-25,0 25,-25 0,25 0,-25 0,0 0,24 0,-24 0,25 0,-25 25,25 0,-25-25,25 25,-25-1,25 1,-1-25,-24 25,25 0,0 0,0-25,0 24,-1-24,1 25,0-25,0 25,0-25,-1 0,1 0,0 0,0 0,24 0,-24 0,0 0,0 0,0-25,0 25,24-25,-24 25,0-24,0 24,-1-25,1 0,0 0,0 25,24-25,-49 1,25 24,0-25,0 25,0 0,-1 0,1 0,-25 0,25 25,-25-25,25 0,0 24,-25 1,24-25,-24 25,25-25,0 25,0-25,0 25,-1-25,1 24,0-24,0 0,24 25,-24-25,25 0,-25 0,24 0,-24-25,25 25,-25-24,24 24,-24-25,25 0,-26 0,26 0,0 1,-26-1,1 0,0 0,0 25,0-25,-25 0,24 25,-24 0,0 0,0 0,0 0,0 0,0 0,0 0,0 0,25 25,-25-25,0 0,25 25,-25-25,0 0,25 0,-25 25</inkml:trace>
  <inkml:trace contextRef="#ctx0" brushRef="#br0" timeOffset="17034.9744">21407 10790,'0'-25,"-25"25,25-25,0 1,0 24,0-25,0 25,0 0,0 0,25 0,-25 0,0 0,25 0,-1 25,-24-1,25-24,-25 25,25 25,0-25,-25-1,25 1,-25 25,24-25,-24-1,0 1,25 0,-25 0,0 0,25-25,-25 0,25 24,0-24,-25 0,24-24,1 24,25-25,-25 0,24 0,-24 0,25 1,-1-26,1 0,0 26,-1-26,26 0,-26 1,1 24,-1-25,1 26,0-26,-26 25,26 0,-25 1,24 24,-24-25,-25 25,25-25,-25 25,0 0,0 0,0 0,0 0,0 0,0 0,0 0,0 0,0 0,0 0,0 25,-25-25,25 0</inkml:trace>
  <inkml:trace contextRef="#ctx0" brushRef="#br0" timeOffset="22764.3021">2456 10294,'-25'0,"25"0,0 0,0 0,0 0,0 0,0 0,0 0,0 25,0-25,25 0,-25 25,25-25,-25 24,25-24,-25 0,24 25,-24-25,25 0,-25 0,25 25,-25-25,25 0,-25 0,25 0,-25-25,24 25,1-25,-25 25,25-24,0-1,0 0,-25 25,24-25,1 0,0 1,0-1,0 0,-1 0,1 0,-25 1,25 24,0-25,-25 25,25-25,-25 25,25 0,-25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24072.3769">2778 13345,'0'0,"0"0,0 0,0 0,0 0,0 0,0 0,0 0,0 0,0 0,0 0,0 0,0 0,0 0,0 0,0 0,0 0,0 0,0 0,0 0,0 0,0 0,0 0,0 0,0 0,0 0,0 0,0 0,0 0,0 0,0 0,0 0,0 0,0 0,0 0,0 0,0 0,0 0</inkml:trace>
  <inkml:trace contextRef="#ctx0" brushRef="#br0" timeOffset="25443.4553">13023 13022,'0'0,"-25"-24,25 24,-25 0,25 0,0 0,0 0,0 0,0 0,0 0,0 0,0 0,0 0,0 0,0 0,0 0,0 0,25 0,-25 0,25 0,0 0,-1 0,1 0,25 0,-25 0,24 0,-24 0,25 0,-26-25,26 25,-25 0,24 0,-24-25,0 25,0 0,-25 0,25 0,-25 0,25 0,-25 0,0 0,0 0,0 0,0 0,-25 0,25 0,-25 0,25 0,-25 0,0 0,25 0,-25 0,1 0,24 0,-25 0,25 25,0-25,-25 0,25 0,0 0,-25 0,25 0,0 25,0-25,0 24,0-24,0 25,0-25,0 25,0 0,0 0,0-1,0 1,0 0,25 0,-25 0,0 0,0-1,0 1,25 0,-25 0,0 0,0-25,0 24,0 1,0-25,0 25,0-25,0 25</inkml:trace>
  <inkml:trace contextRef="#ctx0" brushRef="#br0" timeOffset="25611.4649">13097 13543,'-25'0,"25"0,0 0,0 0,0 0,0 0,0 0,25 0,-25 0,25 0,0 0,-25 0,25 0,24-24,-24 24,0 0,24-25,-24 25,25-25,-25 25,24-25,1 0,0 1,-26 24</inkml:trace>
  <inkml:trace contextRef="#ctx0" brushRef="#br0" timeOffset="26035.4892">13891 13072,'0'0,"0"-25,-25 25,25 0,0 0,0 0,0 0,0 0,0 0,0 0,0 0,0 25,25-25,-25 25,0-25,25 25,-25-1,25 1,-25-25,0 25,24 0,-24-25,25 0,-25 25,25-25,0 0,0 0,-1-25,1 25,0-25,25 0,-26 0,26-24,0 24,-1 0,1-24,-1-1,-24 25,25-24,-25 24,24-25,-24 25,0 1,0-1,0 0,-1 0,-24 25,0-25,25 25,-25 0,0 0,0 0,0 0,0 0,0 0,-25 0</inkml:trace>
  <inkml:trace contextRef="#ctx0" brushRef="#br0" timeOffset="26547.5185">13370 13915,'0'0,"0"0,0-24,25 24,-25 0,25 0,-25-25,24 25,1 0,0-25,25 25,-25-25,24 0,-24 25,25-24,-26-1,26 0,-25 25,24-25,-24 0,0 25,-25 0,25-24</inkml:trace>
  <inkml:trace contextRef="#ctx0" brushRef="#br0" timeOffset="26727.5288">13668 13742,'0'0,"0"0,0 0,0 25,0-1,0-24,0 25,25 0,-25 0,0 0,24-1,-24 1,0 0,0 0,25 0,-25-1,0 1,0 0,0 0,25-25,-25 25,0-25,0 0</inkml:trace>
  <inkml:trace contextRef="#ctx0" brushRef="#br0" timeOffset="26919.5397">13817 13816,'0'-25,"0"1,0-1,0 25,0-25,0 25,0 0,0 0,0 0,0 0,0 25,0-25,0 25,24-1,-24 1,0 0,25-25,-25 25,0 0,25-1,-25 1,0-25,0 25,0 0,0 0,25-25,-25 24,0-24</inkml:trace>
  <inkml:trace contextRef="#ctx0" brushRef="#br0" timeOffset="27091.5496">13643 14188,'0'0,"25"0,-25 0,0 0,25 0,-25 0,24-25,-24 25,25 0,0-24,0 24,0-25,-1 0,1 25,25-25,-25 0,-1 25,26-24,-25-1,0 25,-1-25,1 0</inkml:trace>
  <inkml:trace contextRef="#ctx0" brushRef="#br0" timeOffset="27431.569">14189 13717,'0'0,"0"0,0 0,0 0,0 0,0 0,0 25,24-25,-24 0,25 25,-25-25,25 24,0 1,-25-25,25 25,-1-25,-24 25,25-25,0 0,-25 0,25 0,-25 0,25 0,-1-25,1 0,0 0,0 1,0-1,24-25,-24 1,0 24,0-25,24 1,-24-1,0 0,0 26,0-26,-25 25,24 0,-24 1,25-1,-25 25,0-25,0 25,0 0,0 0</inkml:trace>
  <inkml:trace contextRef="#ctx0" brushRef="#br0" timeOffset="32097.8359">14586 11807,'-25'-25,"25"25,-25-25,0 25,0 0,25-24,-25 24,1 0,-1 0,0 24,0-24,0 25,-24-25,24 25,0 0,0 0,-24 24,24-24,0 0,25 24,-25 1,1 0,24-1,-25 1,25 0,0-1,0 1,0-1,0 1,25 0,-25-1,24 1,1-1,0 1,0 0,0-26,-1 1,26 0,-25 0,24 0,-24-25,25 24,-25-24,24 0,1 0,0 0,-26-24,26 24,0-25,-26 0,26 0,-25 0,24 1,-24-1,25 0,-25-25,-1 26,26-26,-25 0,0 1,-1-1,1 25,0-24,0-1,0 1,-25-1,0 0,0 1,0-1,0 0,0 1,-25-1,0 1,0 24,0-25,-24 25,-1-24,1 24,-1 0,0 0,1 1,-26 24,26-25,-26 25,1 0,24 0,-24 25,24-1,-24-24,24 50,-24-25,24 0,1 24,-1 1,0-1,1 1,24 24,-25-24,26 24,-1-24</inkml:trace>
  <inkml:trace contextRef="#ctx0" brushRef="#br0" timeOffset="34024.9462">2605 11534,'-25'0,"0"0,-24 25,24-25,0 25,-25 0,26-1,-1 1,25 0,-25 0,0 24,25 1,0 0,0-1,0 1,0-1,0 1,25 0,-25 24,25-24,0-1,-1 1,1 0,0-1,25 1,-26-1,1 1,0 0,0-26,24 1,-24 0,0 0,0-25,24 25,-24-25,0 0,0-25,24 25,-24-25,0 0,25 0,-25 1,-1-1,1-25,0 25,0-24,0-1,-1 1,1-1,-25 0,25 1,-25-1,0 0,0 1,0-1,0 1,-25-1,0 0,-24 26,-1-26,25 0,-49 26,24-1,-24 0,24 0,-24 25,-1 0,1 25,0 0</inkml:trace>
  <inkml:trace contextRef="#ctx0" brushRef="#br0" timeOffset="36414.0828">2456 15156,'-25'0,"25"0,-25 0,25 0,-24 0,24 0,0 0,0 0,24 0,-24 0,25-25,0 25,0 0,0 0,24 0,1-25,-1 25,1 0,0-25,-1 25,1 0,-1-25,1 25,-25 0,25-24,-1 24,-24 0,0-25,0 25,-1 0,1 0,-25 0,0 0,25 0,-25 0,0 0,-25 0,25 0,-25 0,25 0,-24 25,-1-25,-25 0,25 0,-24 24,24-24,-25 0,1 25,-1-25,0 0,1 0,-1 25,1-25,-1 0,0 0,1 0,-1 0,25 0,-24 0,24 0,25 0,-25 0,25 0,0 25,0-25,0 0,0 0,0 0,25 0,0 25,0-25,-1 0,1 0,0 0,0 0,0 0,-1 24,26-24,-25 0,-25 0,25 0,-1 0,-24-24,25 24,-25 0,0 0,0 24,0-24,-25 0,1 25,-1-25,0 25,0 0,-24-25,-1 25,0-25,26 24,-26-24,25 25,-24-25,24 0,25 0,-25 0,25 0,0 0,0 0,0 0,0 0,25 0,0 0,-1 0,1 0,0 0,25-25,-1 25,-24-24,25 24</inkml:trace>
  <inkml:trace contextRef="#ctx0" brushRef="#br0" timeOffset="41531.3755">17116 15081,'0'-25,"-25"1,25-1,-25 25,25-25,-25 25,25-25,0 25,0 0,-25-25,25 25,0 0,0 0,0 0,0 0,0 25,0-25,25 0,-25 25,0-25,25 25,0 0,-25-25,25 24,-1 1,1 0,0 0,-25 0,25-1,0 1,-1 0,1-25,0 25,0-25,0 25,24-25,-24 0,0 0,24 0,-24 0,25 0,-1-25,1 25,-25-25,25 25,-1-25,1 0,-1 1,1-1,0 0,-1 0,-24 0,25 25,-1-24,1-1,-1 25,-24 0,25-25,-25 25,24 0,-24 25,25-25,-26 25,26-25,-25 24,0-24,-1 25,26 0,-25 0,0 0,-1-25,1 24,0 1,0-25,25 25,-26-25,1 25,0-25,25 0,-26 0,26 0,0 0,-26 0,26 0,0 0,-1 0,1-25,-25 25,24 0,1-25,-1 25,1 0,0-25,-1 25,1 0,-1-24,1 24,0 0,-25 0,24 0,1 24,-25-24,24 0,-24 0,25 25,-26-25,26 0,-25 25,0-25,24 0,-24 25,0-25,24 0,-24 25,25-25,-25 0,24 0,-24 0,25 0,-26 0,26 0,0 0,-1-25,-24 25,25 0,-1-25,1 25,0 0,-1-25,-24 25,25 0,-1-25,-24 25,0 0,24 0,-24-24,0 24,25 0,-26 0,1 0,25 0,-25 0,-1 0,26 0,0 0,-26 0,26-25,0 25,-1 0,1 0,-1 0,1 0,0-25,-1 25,1 0,0 0,-1 0,1 0,-1 25,1-25,0 0,-26 0,26 25,0-25,-26 24,26-24,-25 0,24 0,-24 25,25-25,-25 0,24 0,-24 0,25 0,-1 0,-24 0,25 0,-25 0,24-25,-24 25,0 0,0 0,-25 0,24 0,-24-24,0 24,0 0,0 0,-24 0,-1 0</inkml:trace>
  <inkml:trace contextRef="#ctx0" brushRef="#br0" timeOffset="42707.4428">4118 16321,'0'25,"25"-25,-25 0,25 0,-1 25,-24-25,25 0,0 0,0 25,0-25,-1 0,26 0,-25 0,0-25,-1 25,26-25,-25 25,24-25,1 1,-25-1,24 0,1 0,24 25,-24-25,0 1,-1-1,1 25,0-25,-1 25,1 0,-1 0,1 0,0 0,-1 0,1 25,-1-25,1 25,0-1,24 1,-24 0,-1 0,26 0,-26-1,26 1,-26 0,26 0,-1 0,-24 0,24-1,-24-24,24 25,1-25,-1 0,-24 0,24 0,0 0,1-25,24 25,-25-24,1 24,-1-25,1 25,24-25,-25 0,1 25,-1 0,1-25,-1 25,0 0,-24 0,24 0,1 0,-26 0,26 25,-26-25,26 0,-25 25,24-25,-24 25,24-25,-24 25,24-25,0 0,-24 0,24 24,1-24,-1 0,1 0,-1-24,0 24,1 0,-1 0,1-25,-1 25,1 0,-1-25</inkml:trace>
  <inkml:trace contextRef="#ctx0" brushRef="#br0" timeOffset="43843.5077">19001 15925,'-25'0,"25"0,-25 0,25 0,-25 0,25 0,0-25,0 25,0 0,25 0,0-25,-25 25,25 0,24-25,-24 25,25 0,-1-25,-24 1,25 24,-1-25,1 25,0-25,-26 25,26-25,-25 25,0-25,-25 25,24 0,-24 0,0 0,0 0,-24 0,24 0,-25 0,0 0,0 25,0-25,1 25,-1-25,0 25,0 0,25-1,-25 1,1-25,24 25,-25 0,25 24,0-24,0 0,0 0,0 0,0 24,0-24,0 0,25 0,-25-1,0 1,24 0,-24 25,0-26,25 1,-25 0,0 0,0-25,0 25,0 0,0-1,0 1</inkml:trace>
  <inkml:trace contextRef="#ctx0" brushRef="#br0" timeOffset="43995.5164">19125 16644,'0'0,"-25"-25,25 25,-25 0,25 0,0-25,0 25,0 0,0 0,25 0,-25 0,25-24,0 24,-1 0,1-25,0 25,0-25,24 25,-24-25,25 25,-1-25,1 1,0 24,-1-25,1 0,-1 0</inkml:trace>
  <inkml:trace contextRef="#ctx0" brushRef="#br0" timeOffset="44199.5281">20216 15900,'0'-25,"0"25,0 0,0 0,0 0,0 0,0 0,25 25,-25 0,25-25,-25 24,25 1,-1 0,1 0,0 0,0-1,0 1,-1-25,26 25,-25 0,0-25,-1 25,1-25,0 24,25-24,-26 0,-24 25,25-25,0 0,-25 0</inkml:trace>
  <inkml:trace contextRef="#ctx0" brushRef="#br0" timeOffset="44361.5374">20663 15974,'0'-25,"-25"-24,0 24,25 0,-25 0,25 1,-25 24,25-25,-24 25,24 0,-25 0,0 25,25-25,-25 24,0 1,1 25,-1-25,0 24,0 1,0-1,-24 1,24 0,0-1,0 1,1-1,-26 26,25-25</inkml:trace>
  <inkml:trace contextRef="#ctx0" brushRef="#br0" timeOffset="44651.554">19199 17239,'0'0,"-25"0,25 0,0 0,25-25,0 25,-25-24,25 24,0-25,-1 0,26 0,0 0,-1 25,1-49,-1 24,1 0,0 0,-1 1,1-1,-1 0,1 0,-25 0,0 1,0 24,-25-25</inkml:trace>
  <inkml:trace contextRef="#ctx0" brushRef="#br0" timeOffset="44803.5627">19596 17016,'0'25,"0"0,-25-1,25-24,0 25,0 25,25-25,-25-1,0 26,25-25,-25 0,0 24,25 1,-25-25,0 24,24-24,-24 0,0 0,0 24,0-24,25-25</inkml:trace>
  <inkml:trace contextRef="#ctx0" brushRef="#br0" timeOffset="44999.5739">19745 17016,'0'-25,"0"0,0 1,0 24,0-25,0 25,0 0,25 25,-25-25,0 24,24 1,-24 0,25 25,-25-26,0 1,25 25,-25-25,0 24,0-24,0 0,0 24,0-24,0 0,0 0,0 24</inkml:trace>
  <inkml:trace contextRef="#ctx0" brushRef="#br0" timeOffset="45171.5837">19373 17810,'0'0,"0"0,25 0,-25 0,24 0,1 0,0-25,0 25,24-25,1 25,-25-25,49 1,-24-1,-1 0,26 0,-1 0,1 1,-1-26,1 25,-1-25</inkml:trace>
  <inkml:trace contextRef="#ctx0" brushRef="#br0" timeOffset="45387.5961">20687 16669,'0'0,"0"25,0-25,25 24,-25-24,25 25,-25-25,25 25,0 0,-1 0,1-25,25 24,-25 1,0-25,-1 25,1-25,25 25,-50-25,25 0,-1 0,1 0,-25 0,25 0,-25 0,0 0</inkml:trace>
  <inkml:trace contextRef="#ctx0" brushRef="#br0" timeOffset="45531.6043">21060 16768,'-25'-25,"25"0,-25 1,0-1,0 0,25 0,-24 25,-1-25,25 25,-25 25,25-25,-25 25,25 0,-25 0,0 24,25 1,-24-1,-1 1,0 0,0-1,0 1,25-25,-24 24,24 1,-25-25,25-1,0 1</inkml:trace>
  <inkml:trace contextRef="#ctx0" brushRef="#br0" timeOffset="46115.6377">21159 15453,'0'-24,"0"-1,0-25,0 25,0 0,0 1,0 24,25-25,-1 25,1 0,0 0,0 0,24 25,-24-1,25 1,-25 0,24 0,-24 25,25-1,-26 1,-24-1,25 1,0 0,-25 24,0-24,0-1,0 1,0-1,0 1,-25-25,25 24,0-24,0 0,0 0,0 0,0-1,0 1,0-25,0 25,0-25,25 25,-25-25,25 0,-25 0,25 0,-1-25,1 25,0-25,0 25,0-25,-1 1,1-1,0 25,-25-25,25 0,-25 25,0-25,0 25,-25 0,25 0,-25 25,0-25,1 25,-1 0,0 0,0 24,0-24,1 25,-1-1,0 1,25 0,0-1,0 1,0-25,25 24,0 1,-25-25,49 24,-24-24,0 25,0-26,-1 1,26 0,-25 25,0-26,-1 1,1 0,0 0,0-25,-25 25,25-1,-25 1,0 0,-25-25,25 25,-25-25,0 25,0-25,1 0,-26 0,25 0,0 0,-24 0,24 0,0-25,0 25</inkml:trace>
  <inkml:trace contextRef="#ctx0" brushRef="#br0" timeOffset="46339.6505">22176 15825,'25'0,"-1"0,-24 0,25 25,-25-25,25 25,0 0,0 0,-1-1,1 26,0-25,0 24,24-24,-24 25,0-25,0-1,24 1,-24 0,0 0,0 0,0-25,-1 24,1-24,0 0,-25 0,25 0,-25 0,25 0</inkml:trace>
  <inkml:trace contextRef="#ctx0" brushRef="#br0" timeOffset="46483.6588">22697 15925,'0'-25,"-25"0,0 0,25 0,-25 25,0 0,25 25,-24-25,-1 50,0-25,25 24,-25 1,0-1,1 26,-1-26,0 26,0-1,0 1,1-26,-1 26,0-1,0-24,0 24</inkml:trace>
  <inkml:trace contextRef="#ctx0" brushRef="#br0" timeOffset="48760.789">2952 13791,'-25'0,"0"0,-24 0,24-24,-25 24,1 0,24 0,-25 0,26 24,-26-24,25 25,-24 0,24 0,-25 24,25-24,1 25,-1-1,0 26,25-26,-25 26,25-1,0 1,0-26,0 26,0-1,25 1,-25-1,25 0,0 1,-1-1,1-24,25 24,-25-24,24-1,-24-24,25 25,-1-25,-24-1,25-24,-1 25,1-25,-1-25,1 25,25-24,-26-1,1 0,-25-25,24 26,1-26,-25 0,24 1,-24-1,0-24,0 24,-1 1,-24-1,0-24,25 24,-25-24,0-1,-25 1,1 24,24-24,-50-1,25 1,-24 24,-26 1,26-1,-26 25,-24 0,24 1,-24-1,0 25,0 25,0-1,-25 26,24 0,1-1,0 26</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07T14:15:27.307"/>
    </inkml:context>
    <inkml:brush xml:id="br0">
      <inkml:brushProperty name="width" value="0.05292" units="cm"/>
      <inkml:brushProperty name="height" value="0.05292" units="cm"/>
      <inkml:brushProperty name="color" value="#FF0000"/>
    </inkml:brush>
  </inkml:definitions>
  <inkml:trace contextRef="#ctx0" brushRef="#br0">1191 8037,'0'0,"-25"0,25 0,0 0,0 0,0 0,0 0,0 0,0 0,0 0,25 0,-25 0,25 0,0 0,-1-25,1 25,0 0,25-25,-26 25,26 0,-25-25,0 25,24-25,-24 25,0-24,0 24,-1 0,1 0,-25-25,25 25,-25 0,0 0,0 0,0 0,0 0,0 0,0 0,0 0,-25 0,25 25,-25-25,1 0,24 24,-25-24,0 0,0 25,25-25,-25 25,25-25,0 25,-24 0,24 0,0-1,0 1,0 0,0 0,0 24,0-24,0 0,24 0,-24 24,25-24,-25 0,0 0,25 0,-25-1,25 1,-25 0,0 0,0-25,25 25,-25-25,0 24</inkml:trace>
  <inkml:trace contextRef="#ctx0" brushRef="#br0" timeOffset="206.0118">1290 8582,'0'25,"0"-25,0 0,0 0,0 0,0 0,0 0,0 0,0 0,25 0,0 0,-25 0,25 0,-1 0,1 0,0 0,0-25,24 25,-24 0,25-24,-25 24,24-25,-24 25,25-25,-26 25,26-25,-25 0</inkml:trace>
  <inkml:trace contextRef="#ctx0" brushRef="#br0" timeOffset="818.0468">2357 7838,'-25'0,"25"0,-25 0,0 0,25 0,-24 0,-1 25,0-25,0 25,0 0,1-1,-26 26,25-25,25 25,-25-26,1 26,24 0,-25-1,25-24,0 25,0-26,25 1,-25 0,24 0,-24 0,25-1,0-24,0 25,0-25,-1 0,26 0,-25-25,0 25,-1-24,26 24,-25-25,0 0,-1 0,26 0,-25 1,-25-1,25 0,-1 0,-24 0,0 1,0-1,0 0,0 0,-24 0,-1 1,0-1,0 0,-24 0,24 0,-25 25,25-25,-24 25,24 0,0-24,-24 24,24 0,0 24,25-24,-25 0</inkml:trace>
  <inkml:trace contextRef="#ctx0" brushRef="#br0" timeOffset="1330.0761">2679 7913,'25'24,"0"-24,0 25,-1 0,-24 0,25 0,-25 0,25-1,-25 1,0 0,0 0,0 0,0 24,0-49,0 25,0 0,0 0,0-25,0 24,0-24,0 25,0-25,0 0,0 0,0 0,0 0,0 0,0 0,0-25,0 25,0-24,0 24,0-25,0 0,0-25,-25 26,25-26,-25 0,25 1,0-1,0 25,-24-24,24-1,0 25,0-24,0 24,24 0,-24 0,25 0,-25 1,25 24,0 0,0-25,-1 25,-24 0,25 0,0 25,-25-25,25 0,-25 24,25 1,-25 0,0 0,0 0,-25-1,25 1,-25 25,0-25,0-1,25 1,-24 0,-1 0,0 0,25 0,-25-25,25 0,0 24,-25-24,25 0,0 0,0 0,0 0,0 0,25 0,-25 0,25 25,-25-25,25 25,0-25,-1 0,1 25,0-25,0 25,0-25,0 24,-1-24,1 0,25 0,-25 25,-1-25,26 0,0 0,-26-25</inkml:trace>
  <inkml:trace contextRef="#ctx0" brushRef="#br0" timeOffset="1710.0978">3795 7764,'0'25,"0"-25,0 0,25 0,-25 0,25 24,-25-24,25 0,0 0,-25 0,24 0,1-24,0 24,25 0,-25 0,-1-25,26 25,-25 0,24-25,-24 25,0-25,0 25,0 0,-1-25,-24 25,25 0,-25 0,0 0,0 0,-25 0,25 0,-24 0,-1 0,0 25,0-25,-24 25,24-25,0 25,0-25,0 25,1-25,24 0,-25 24,25-24,-25 25,25-25,0 25,0 0,0 0,0-25,0 24,0 1,0 0,0 25,0-25,0-1,0 1,0 0,0-25,0 25,0 0,0-1,25-24,-25 25,0-25,25 25,-25-25</inkml:trace>
  <inkml:trace contextRef="#ctx0" brushRef="#br0" timeOffset="1902.1088">4168 7789,'0'0,"0"-25,0 25,0 0,0 0,0 25,0-25,0 24,0 1,24 0,-24 0,0 0,0-1,25 1,-25 25,0-25,0 0,0-1,25 1,-25 0,0 0,0 0,0-1,0-24,0 25,25 0,-25-25</inkml:trace>
  <inkml:trace contextRef="#ctx0" brushRef="#br0" timeOffset="2086.1193">3944 8359,'0'0,"-25"0,25 25,0-25,0 0,0 0,0 0,0 0,25 0,-25 0,25 0,0 0,0 0,0 0,-1 0,1-25,25 25,-25 0,24-25,1 25,-25-24,24 24,1-25</inkml:trace>
  <inkml:trace contextRef="#ctx0" brushRef="#br0" timeOffset="2642.1511">6301 7739,'-25'0,"0"0,25 0,0 0,0 0,0 0,0 0,25 0,0-25,0 25,-1 0,1 0,25 0,-1 0,1-25,0 25,-1 0,1-24,-1 24,1-25,0 25,-26-25,26 25,-25 0,0 0,-25 0,24 0,-24 0,0 0,0 0,0 0,-24 0,24 0,-25 0,0 25,25-25,-25 25,0-25,1 24,-1-24,25 25,-25 0,0 0,25-25,-25 49,25-24,0 0,-24 25,24-26,0 26,0-25,0 0,0 24,0-24,0 25,0-25,24-1,-24 1,0 0,0 0,0 0,25-25,-25 24,0 1</inkml:trace>
  <inkml:trace contextRef="#ctx0" brushRef="#br0" timeOffset="2818.1612">6474 8458,'0'25,"-24"-25,24 0,0 0,0 0,0 0,0 0,0 0,0 0,0 0,24 0,-24 0,25 0,0 0,0 0,24 0,-24-25,25 25,-25 0,24-24,1 24,-1-25,1 25,0-25,-1 0,1 25</inkml:trace>
  <inkml:trace contextRef="#ctx0" brushRef="#br0" timeOffset="3243.1855">7764 8161,'0'0,"0"0,0 0,0 0,-25 0,25 0,-24 0,-1 0,0 0,0 25,-24-25,24 24,-25-24,25 25,-24-25,24 25,-25-25,26 0,-26 25,25-25,0 0,1 0,24 0,-25 0,25 0,0 0,0 0,0 0,0-25,0 25,0-25,25 0,-25 1,24-1,1-25,0 25,0-24,0-1,24 0,-24 1,0-1,0 1,-1 24,-24-25,25 1,-25 24,25-25,-25 25,0 1,0-1,0 0,-25 25,25-25,-25 25,25 0,-24 0,-1 25,25-25,-25 25,0 0,0-1,25 1,-24 25,24-1,0 1,0-25,0 24,0 1,0 0,0-1,24 1,1 0,0-26,0 1,-25 0,25 0,24 0,-24-1,0-24,0 25,-1-25,1 0</inkml:trace>
  <inkml:trace contextRef="#ctx0" brushRef="#br0" timeOffset="3446.1971">8012 7739,'0'0,"0"0,0 0,25 0,-25 0,25 0,-25 0,25 0,-25 0,24 0,1 0,0 0,25 0,-25 0,24 0,-24 0,25-25,-26 25,26 0,-25-25,0 25,-1 0,1-24,0 24,-25 0,0 0,0 0,0 0</inkml:trace>
  <inkml:trace contextRef="#ctx0" brushRef="#br0" timeOffset="3594.2056">8310 7714,'-25'25,"0"-25,25 25,-24-25,-1 25,25-25,0 24,0 1,0 0,0 0,0 0,0-1,0 1,0 0,0 25,0-25,0-1,0 1,0 0,0 25,0-26,0-24,0 25,0 0,0 0,25-25,-25 25</inkml:trace>
  <inkml:trace contextRef="#ctx0" brushRef="#br0" timeOffset="3802.2175">8459 7714,'0'0,"0"0,0 0,0 0,0 0,0 25,0-25,0 25,0 0,0-1,0 26,0-25,0 24,0-24,0 25,0-25,0 24,0-24,0 0,0 0,0 0,0-1,0 1,0 0,0-25,0 25,0-25,0 25</inkml:trace>
  <inkml:trace contextRef="#ctx0" brushRef="#br0" timeOffset="3995.2285">8087 8533,'0'0,"0"0,0 0,0 0,0 0,24 0,1 0,0 0,0-25,0 25,0 0,24-25,-24 25,25-25,-1 25,1-24,-1 24,1-25,-25 25,24-25,1 0,0 25,-26 0,1-25,0 25,0-24</inkml:trace>
  <inkml:trace contextRef="#ctx0" brushRef="#br0" timeOffset="4526.2589">6450 9103,'0'0,"0"0,-25 0,25 25,0-25,0 0,0 0,0 0,0 0,0 0,0 25,25-25,-1 0,1 0,0 0,25 0,-1 0,1 0,24 0,1-25,-1 25,25-25,-24 25,49-24,-25-1,0 0,25 0,0 0,0 0,0 1,0-1,0 0,0 0,-24 0,24 25,-25-24,25-1,-25 0,-25 0,1 25,-1-25,1 25,-26-24,1 24,-25-25,-1 25,1 0,-25 0,0 0,0 0,-25-25,1 25,-1 0</inkml:trace>
  <inkml:trace contextRef="#ctx0" brushRef="#br0" timeOffset="4986.2852">5730 7615,'0'-25,"0"25,0 0,0-25,0 25,0 0,0 0,0 25,0-25,0 0,0 25,0 0,25 0,-25 24,25 1,0-1,-1 26,-24-1,25 1,0 24,0-25,0 50,-1-24,-24-1,25 0,0 0,-25 0,25-24,-25-1,25 1,-25-1,24-24,-24-1,25 1,-25-25,25 0,-25-1,0 1,25-25,-25 0</inkml:trace>
  <inkml:trace contextRef="#ctx0" brushRef="#br0" timeOffset="5478.3133">5929 7466,'24'-25,"-24"25,25-24,0-1,0 25,0-25,-1 25,26 0,0-25,-1 25,26-25,-1 25,1-24,24 24,0-25,0 25,0-25,25 25,0-25,-24 25,24-25,25 1,-25 24,0-25,0 25,24-25,-24 25,1 0,-1 0,-25-25,0 25,0 0,0 0,-24 0,-1 0,1 25,-26-25,1 0,-1 25,1-25,-25 0,0 25,-1-25,-24 24,25-24,-25 0,0 25,0-25,0 25,0-25,0 25,0 0,0-25,0 24,0 1,0 0,0 25,0-26,0 26,0 0,25-1,-25 1,0 24,0-24,0 24,0 25,0-24,0-1,0 26,25-26,-25 0,0 1,25-1,-25 1,0-26,25 26,-25-26,24 1,-24-1,25 1,-25 0,25-1,-25-24,0 25,0-1,0-24</inkml:trace>
  <inkml:trace contextRef="#ctx0" brushRef="#br0" timeOffset="8096.4631">21729 3820,'0'-25,"-25"0,25-24,0 24,0 0,0 0,25 0,-25 25,25-24,-25 24,25 0,0-25,-25 25,24 0,1 0,0 0,0 25,-25-25,25 0,-1 24,1 1,-25 0,25 0,-25 0,0 0,0 24,0 1,0-1,-25 26,25-26,-25 26,1-26,-1 26,0-26,0 26,25-26,-25 1,1 24,-1-24,25 0,0-1,0 1,0-25,0 24,0-24,0 25,0-25,25-1,-25 1,24 0,1 0,0 0,0-1,-25-24,25 0,-1 25,1-25,0 0,0 0,0 0,0 0,-1 0,-24 0,25 0,-25-25,0 25,0 0,0 0,0 0,0 0,0 0,-25 0,25 0,-24 0,-1 25,-25-25,25 25,-24 0,24 0,-25-1,25 1,-24 25,24-1,0-24,0 25,25-1,-24 26,24-26,0 26,0-26,0 26,24-26,1 26,-25-1,25-24,0 24,0 1,-1-26,1 26,0-26,-25 26,25-26,0 1,-25 0,24-1,-24-24,0 25,0-26,0 26,0-25,0 0,-24-1,-1 1,25 0,-25-25,0 25,0 0,1-25,-26 25,25-25,0 24,-24-24</inkml:trace>
  <inkml:trace contextRef="#ctx0" brushRef="#br0" timeOffset="31349.7931">13792 4068,'-25'0,"25"-25,0 25,-25 0,25 0,-25-25,25 25,-24 0,-1 0,25-24,-25 24,25 0,-25 0,0-25,1 25,-1 0,25-25,-25 25,0 0,0 0,0 0,1 0,-1 0,0-25,0 25,0 0,-24 0,24 0,0 0,0 0,1 0,-1 0,0 0,25 0,-25 0,0 0,1 0,-1 25,25-25,-25 0,0 0,25 0,-25 0,1 0,24 25,-25-25,0 0,25 0,-25 0,0 25,25-25,-24 0,-1 24,25-24,-25 0,0 25,25-25,-25 25,1-25,24 25,-25-25,0 25,0-25,25 24,-25-24,1 25,-1-25,25 25,-25 0,25-25,-25 25,0-25,25 24,0-24,-25 25,25-25,-24 25,24-25,0 25,-25 0,25-25,0 24,-25 1,25-25,0 25,0 0,0-25,0 25,-25-1,25-24,0 25,0 0,0 0,0-25,0 25,0-1,0 1,0 0,0 0,0 0,0-25,0 24,0 1,0 0,0 0,0 0,0-25,0 25,0-1,0 1,0 0,0 0,0-25,25 25,-25-1,0 1,0-25,25 25,-25 0,0-25,25 25,-25-1,24-24,-24 25,0 0,25-25,-25 25,25 0,-25-25,0 24,25 1,-25-25,25 25,-25-25,25 25,-25 0,24-25,1 24,-25 1,25-25,-25 25,25 0,0-25,-25 25,24-25,1 24,0-24,-25 25,25-25,0 0,-1 25,1-25,-25 0,25 25,0-25,0 0,-1 0,1 0,0 25,0-25,-25 0,25 0,-1 0,1 0,0 0,0 0,0 0,-1 0,1 0,25 0,-25-25,-1 25,1 0,0 0,0 0,0-25,-1 25,1 0,25 0,-25-25,0 25,-1 0,1-25,0 25,0 0,0-24,-1 24,1 0,0-25,-25 25,25-25,0 25,-1-25,-24 25,25-25,0 25,-25-24,25 24,-25-25,25 0,-25 25,0-25,24 0,-24 1,0 24,25-25,-25 0,0 0,25 0,-25 25,0-24,0-1,25 0,-25 25,0-25,25 0,-25 1,0 24,0-25,24 0,-24 25,0-25,0 0,0 1,0-1,25 0,-25 25,0-25,0 0,0 0,0 1,0-1,0 0,0 0,0 0,0 1,0-1,0 0,0 0,-25 0,25 1,0-1,-24 0,24 0,0 25,-25-25,25 1,-25-1,25 0,-25 0,25 0,-25 1,1 24,24-25,-25 0,25 0,-25 0,0 25,25-24,-25-1,25 25,-24-25,-1 25,25-25,-25 25,0-25,25 1,-25 24,1-25,24 25,-25-25,0 25,0 0,0-25,1 25,-1 0,0 0,0-25,0 25,0 0,1 0,-26 0,25 0,0 0,1 0,-1 25,-25-25,25 0,1 0,-1 25,0-25,-25 0,26 25,-1-25,0 25,0-25,0 0,1 24,24-24,-25 25,0-25,0 0,25 25,-25-25,1 25,24-25,-25 0,25 25,-25-25,0 24,25-24,-25 25,25-25,-24 25,-1 0,0-25,25 25,-25-1,0 1,1 0,-1-25,25 25,-25 0,0-1,25-24,-25 25,25 0,0 0,-25-25,25 25,0-1,-24-24,24 25,0 0,0 0,0-25,0 25,0-1,-25 1,25 0,0 0,0 0,0-1,0 1,0-25,0 25,0 0,25 0,-25 0,0-1,0 1,0 0,0 0,24 0,-24-1,0 1,0 0,25 0,-25 0,0-25,0 24,25 1,-25 0,0 0,25-25,-25 25,25-1,-25 1,25 0,-1-25,-24 25,25 0,-25-1,25 1,0 0,0-25,-25 25,24 0,1-25,-25 24,25 1,0-25,0 25,-25-25,24 25,1-25,0 0,0 25,0-25,-25 24,24-24,1 0,0 0,0 25,0-25,-1 0,1 0,0 0,0 0,0 0,-1 0,1 0,0 0,0 0,0 0,-1 0,1-25,0 25,0 0,0 0,-1-24,1 24,0-25,0 25,0-25,24 25,-24-25,0 0,0 25,0-24,-1 24,1-25,0 0,0 0,0 25,-1-25,-24 1,25-1,0 0,0 0,0 0,-1 1,-24-1,25 0,0 0,0 0,-25 1,25-26,-25 25,0 0,24 1,-24-1,0 0,0 0,0 25,0-25,0 1,25-1,-25 0,0 0,0 0,0 0,0 1,0-1,0 0,0 0,-25 0,25 1,-24-1,24-25,-25 25,25 1,-25-26,0 25,0-24,1 24,24-25,-25 25,0-24,-25 24,26 0,-1 0,-25 1,25-1,-24 0,-1 0,-24 25,24 0,-24 0,-1 0,-24 0,25 25,-26-25,1 50</inkml:trace>
  <inkml:trace contextRef="#ctx0" brushRef="#br0" timeOffset="50255.8745">1786 10840,'0'0,"0"0,0 0,-25 0,25 0,0 0,0 0,0 0,0 0,0 0,0 0,0 0,0 0,0 0,25 0,-25-25,25 25,0 0,0 0,0 0,-1-25,1 25,0 0,0 0,24 0,-24-25,0 25,0 0,0 0,-1 0,1 0,0 0,0-25,-25 25,25 0,-25 0,0 0,0 0,0 0,0 0,0 0,0 0,0 0,0 0,0 0,0 0,-25 0,25 0,-25 0,25 25,-25-25,25 0,-25 0,25 0,-24 0,24 0,-25 0,25 0,0 0,0 0,-25 0,25 0,0 0,0 0,0 0,0 0,0 0,0 0,0 0,0 25,0-25,0 25,0-25,0 25,0-1,0 1,0 0,25 0,-25 0,0-1,25 1,-25 0,0 0,24 0,-24-1,0 1,0 0,0 0,0-25,25 25,-25 0,0-25,0 0,0 24,0-24,0 0,0 0,0 0,0 0,0 0</inkml:trace>
  <inkml:trace contextRef="#ctx0" brushRef="#br0" timeOffset="50451.8857">1910 11361,'0'0,"0"0,0 0,0 0,0 24,0-24,0 0,0 0,0 0,0 0,0 0,0 0,0 0,25 0,-25 0,25 0,0 0,-25 0,25 0,-1 0,1 0,0 0,25 0,-26 0,1-24,0 24,0 0,24-25,-24 25</inkml:trace>
  <inkml:trace contextRef="#ctx0" brushRef="#br0" timeOffset="50631.896">2803 11187,'0'0,"25"0,-25 25,0-25,0 0,0 0,0 0,0 0,0 0,0 25,0-25,0 0,-25 0,25 0,0 0,0 0,0 0,0 0,0 0,0 0,0 0</inkml:trace>
  <inkml:trace contextRef="#ctx0" brushRef="#br0" timeOffset="55508.1749">6127 10716,'-25'-25,"25"25,0 0,0 0,0 0,0 0,0 0,0 25,-25-25,25 0,0 0,0 24,0-24,0 25,0 0,0 0,0 0,0 24,0-24,0 25,0-1,0-24,0 25,25-26,-25 26,0-25,0 0,0 0,0-1,25 1,-25 0,0 0,0-25,0 0,0 25,0-25,0 0,25 0</inkml:trace>
  <inkml:trace contextRef="#ctx0" brushRef="#br0" timeOffset="55801.1916">5953 10840,'0'-25,"0"0,-24 0,24 0,0 1,0-1,0 0,0 0,0 0,0 1,24 24,-24-25,25 0,0 25,0-25,0 25,-1-25,1 25,25 0,-25 0,0 0,-1 0,26 0,-25 25,0-25,-1 25,-24-25,25 25,0 0,-25-1,0-24,0 25,0 0,0 0,-25 0,25-1,-25-24,1 25,-1 0,25-25,-25 25,0 0,0-25,-24 24,24-24,0 0,0 25</inkml:trace>
  <inkml:trace contextRef="#ctx0" brushRef="#br0" timeOffset="56431.2277">7318 10666,'-25'0,"25"0,-25 0,0 0,25 0,0 0,-24 0,24 0,0 0,0 0,0 25,0-25,0 0,0 25,0-25,0 0,24 24,1-24,0 0,0 25,0-25,-1 0,26 0,-25 25,24-25,1 0,0 0,-26 0,26 25,-25-25,0 0,24 0,-24 25,-25-25,25 0,0 24,-25-24,0 25,0-25,0 25,0-25,0 25,0 0,-25-1,25 1,-25 0,0 0,0 0,1-1,-1 26,0-25,0 0,0 0,1-1,-1 26,0-25,0 0,0-1,1-24,-1 25,0 0,25-25,-25 25,25-25,0 25,0-25,0 0,0 0,0 0,0 0,0 0</inkml:trace>
  <inkml:trace contextRef="#ctx0" brushRef="#br0" timeOffset="56848.2515">8508 10641,'0'0,"0"-25,0 25,-24 0,-1 0,0 0,25 25,-25-25,0 0,1 25,-1 0,0 0,0-25,0 24,25 26,-24-25,24 0,-25-1,25 26,0-25,0 24,0-24,25 25,-25-25,24-1,1 1,0 0,0 0,0 0,-1 0,26-25,-25 0,24 0,-24 0,0 0,25 0,-26 0,1-25,0 25,0-25,0 25,-1-25,1 0,0 0,-25 1,25-1,-25 0,0-25,0 26,0-26,0 25,0-24,-25 24,0-25,0 25,1-24,-1 24,0 0,0 25,0-25,1 25,-1-24,0 24,-25 0,26 0</inkml:trace>
  <inkml:trace contextRef="#ctx0" brushRef="#br0" timeOffset="57055.2634">8384 10790,'0'25,"0"-25,0 0,25 25,-25-1,25 1,-25 0,25 0,-25 0,25 24,-1-24,-24 25,25-1,0 1,0 0,-25-1,25 1,-1-25,1 24,0 1,0-1,-25-24,25 25,-1-25,1 24,0-24,0 0,0 0,24-1,-24 1</inkml:trace>
  <inkml:trace contextRef="#ctx0" brushRef="#br0" timeOffset="58717.3584">9699 5383,'0'0,"0"0,25 0,-25 0,25 0,-25 0,24 0,1 0,25 0,-25 0,-1 0,26 0,0 0,-1-25,1 25,-1 0,26 0,-26 0,26 0</inkml:trace>
  <inkml:trace contextRef="#ctx0" brushRef="#br0" timeOffset="61063.4926">12204 5457,'0'-25,"0"25,0 0,0 0,0-25,0 25,0 0,0 0,0 0,0 0,0 25,0-25,0 0,0 25,25 0,-25-25,25 25,-25-1,25 1,-1 0,-24 0,25-25,0 25,-25-1,25-24,0 25,-25-25,24 0,-24 25,25-25,0 0,-25 0,25 0,0-25,-25 25,25 0,-1-25,-24 1,25 24,0-25,-25 0,25 0,-25 25,25-25,-25 1,24-1,-24 25,25-25,-25 25,0-25,0 25,25 0,-25-25,0 25,0 0,0 0,0 25,0-25,25 0,-25 25,0-25,25 25,-25-25,24 25,-24-25,25 24,-25 1,25-25,-25 25,25-25,-25 0,25 25,-25-25,24 0,-24 0,25 0,-25 0,25 0,-25 0,25 0,-25 0,25-25,-25 25,24 0,1-25,-25 25,25 0,-25-25,0 25,25 0,-25 0,0 0,25 0,-25 0,0 0,0 0,24 25,-24-25,0 0,25 25,-25-25,0 25,25-25,-25 25,0-25,25 24,-25-24,0 0,25 0,-25 0,24 0,-24 0,25 0,0 0,-25 0,25 0,0 0,-25-24,24 24,1-25,0 25,-25 0,25-25,-25 25,25 0,-25-25,0 25,0 0,25 0,-25 0,0 25,0-25,0 0,24 25,-24-25,0 25,0-25,25 24,-25-24,0 0,25 0,-25 25,0-25,25 0,-25 0,0-25,25 25,-25 0,0-24,24 24,-24-25,0 25</inkml:trace>
  <inkml:trace contextRef="#ctx0" brushRef="#br0" timeOffset="62083.551">13196 4167,'-24'0,"24"-25,-25 25,0 0,25-24,-25 24,0 0,25 0,-24 0,-1 0,25 0,-25 0,0 0,0 0,1 24,-1-24,0 0,0 25,0-25,1 25,-1-25,0 25,-25-25,26 25,-1-25,0 24,0-24,0 25,1-25,-1 25,0-25,25 25,-25-25,0 25,0-1,25-24,-24 25,-1 0,25 0,-25-25,0 25,25-1,-25 1,25 25,0-25,-24-1,24 1,0 25,0-25,-25-1,25 26,0-25,0 25,0-1,0-24,0 25,25-26,-25 26,0-25,24 24,-24-24,25 25,-25-25,25-1,0 1,0 25,-1-25,1-1,0 1,0 0,0 0,0 0,24-1,-24 1,0 0,24 0,-24 0,25-25,-25 24,24-24,-24 25,25-25,-26 25,1-25,25 0,-25 0,24 0,-24 0,0 0,24 0,-24 0,25 0,-25 0,24-25,-24 25,25-25,-26 1,26 24,-25-25,0 0,24 0,-24 0,0 25,25-24,-26-1,1 0,0-25,0 26,0-1,-1 0,1 0,0 0,-25 1,25-26,0 25,-25 0,24 1,-24-1,25-25,-25 25,0-24,0 24,0-25,0 26,0-26,0 25,0-25,0 1,-25 24,1-25,-1 1,0-1,0 25,0-24,1 24,-1-25,-25 26,25-1,1 0,-26 0,0 0,26 25,-26-24,0 24,1 0,-1-25,0 25,-24 25,24-25,-24 0,0 24</inkml:trace>
  <inkml:trace contextRef="#ctx0" brushRef="#br0" timeOffset="65311.7356">12527 5531,'0'0,"0"0,0 0,0 0,0 0,0 0,25 0,-25 0,24 0,-24 0,25 0,25 25,-25-25,-1 0,26 0,0-25,-1 25,1 0,-1 0,1 0,24 0,-24 0,0-24,-1 24,1 0,-1 0,-24 0,25 0,-25 0,-1 0,-24 0,25 0,-25 0,0 0,0 0,0 0,0 0,-25 0,1 0,-1 0,0 0,0 0,-24 0,-1 0,0 0,-24 0,24 0,1 24,-1-24,-24 0,24 0,1 0,-1 25,25-25,-24 0,24 0,0 0,25 0,-25 0,25 0,0 0,0 0,0 25,25-25,-25 0,25 0,0 0,-1 0,1 0,25 0,-25 0,24-25,1 25,-1 0,1-25,0 25,-1 0,1 0,-25-24,24 24,-24 0,0 0,-25 0,25 0,-25 0,0 0,0 0,0 0,-25 0,0 0,-25 0,26 24,-26-24,0 25,1-25,-26 25,26-25,24 25,-25-25,26 0,-1 25,25-25,-25 0,25 0,0 0,25 0,-25 0,25 0,-1 0,1-25,25 25,-1 0,1-25,24 25,-24-25,24 0,-24 25,24-24,-24 24,0-25,-1 25,1-25</inkml:trace>
  <inkml:trace contextRef="#ctx0" brushRef="#br0" timeOffset="69036.9487">12601 5407,'0'0,"0"0,0 0,0 0,0 0,0 0,0 0,0 0,25 0,-25 0,25 0,-25-24,25 24,-1 0,1 0,0 0,0 0,0-25,-1 25,1 0,0 0,0 0,0 0,-1-25,1 25,0 0,0 0,0 0,-25 0,24 0,-24 0,25 0,-25 0,0 0,0 0,0 0,0 0,0 0,0 0,0 0,-25 0,25 0,-24 25,-1-25,0 0,0 0,0 0,-24 25,24-25,0 0,0 24,1-24,-26 0,25 0,25 25,-25-25,1 0,24 0,-25 0,25 0,0 0,0 0,0 0,0 0,25 0,-1 0,1 0,25 0,-25 0,24 0,1 0,-1-25,26 25,-26 0,26 0,-26-24,26 24,-26 0,26 0</inkml:trace>
  <inkml:trace contextRef="#ctx0" brushRef="#br0" timeOffset="79893.5696">4217 10790,'-25'0,"1"0,24 0,-25 0,25 0,-25 0,25 0,0 0,25 0,-25 0,25 0,-1 0,1-25,0 25,25 0,-26 0,26-25,0 25,-26 0,26 0,0-24,-1 24,-24 0,25-25,-1 25,-24 0,25-25,-26 25,26 0,-25 0,0-25,-25 25,24 0,-24 0,25 0,-25 0,0 0,0 0,0 0,0 0,-25 0,1 0,24 25,-25-25,0 0,0 0,0 0,1 0,-1 0,25 0,-25 0,0 25,0-25,25 0,-24 0,24 25,-25-25,25 0,-25 24,25-24,0 25,-25 0,25-25,0 25,0 24,0-24,0 0,0 25,0-26,0 26,0-25,0 24,0 1,25-25,-25 25,0-26,0 26,0-25,0 0,0 24,0-24,0 0,0 0,0-25,0 24,0 1</inkml:trace>
  <inkml:trace contextRef="#ctx0" brushRef="#br0" timeOffset="80293.5925">5606 10170,'0'-25,"0"0,0 25,0-24,0 24,0 0,0-25,0 25,0 0,0 0,0 0,0 0,0 0,0 0,0 0,0 25,0-25,-25 0,25 24,-24 1,24 0,-25 25,25-1,-25 1,0-1,0 26,25-1,-24 1,-1-1,0 0,0 26,0-1,1-25,-1 25,0 1,0-26,0 25,1-24,-1-1,25 1,-25-1,25-24,-25 24,25-49,-25 24,25-24,0 0,0 0,0 0,0-1,0-24,0 0,0 0,0 0,0 0</inkml:trace>
  <inkml:trace contextRef="#ctx0" brushRef="#br0" timeOffset="84885.8552">5408 2580,'0'0,"0"-25,0 25,0-25,0 25,0-25,0 25,0-25,25 25,-25-24,0 24,0-25,24 25,-24 0,0-25,25 25,-25 0,0 0,0 0,0 25,25-25,-25 0,25 25,-25-1,25-24,-25 25,24 0,-24 0,25-25,-25 25,25-1,0-24,-25 25,25-25,-1 25,-24-25,25 0,0 0,0 0,0 0,24 0,-24-25,0 25,24-25,-24 1,25 24,-25-25,-1 0,26 0,-25 25,0-25,0 1,24 24,-24-25,0 25,0-25,-1 25,1 0,-25-25,25 25,0 0,0 0,-1 25,-24-25,25 0,0 25,-25-25,25 25,-25-25,25 24,-25-24,24 25,-24-25,25 0,0 25,-25-25,25 0,0 0,-1 0,1 0,0 0,0 0,24-25,-24 0,25 25,-1-24,-24-1,25 25,-1-25,-24 25,0-25,0 25,0 0</inkml:trace>
  <inkml:trace contextRef="#ctx0" brushRef="#br0" timeOffset="90645.1846">9649 10790,'-24'-25,"24"25,-25 0,25 0,0-25,0 25,-25 0,25 0,0 0,0 0,0 0,0 0,0 0,0 0,25 0,-25 25,25-25,-1 0,1 25,0-25,0 0,0 0,24 25,-24-25,25 0,-26 25,26-25,0 0,-26 24,26-24,0 25,-26-25,26 0,-25 25,0-25,-1 25,1-25,0 25,0-25,-25 24,25-24,-25 25,0-25,0 25,0-25,0 25,0 0,-25-1,0-24,25 50,-25-25,0 0,-24 0,24 24,0-24,0 0,-24 24,24-24,0 0,0 0,1 0,-1-1,25 1,-25-25,25 25,-25 0,25-25,0 0,0 25,0-25</inkml:trace>
  <inkml:trace contextRef="#ctx0" brushRef="#br0" timeOffset="91257.2196">10815 10914,'0'0,"0"0,0 0,0 0,0 0,0 25,-25-25,25 25,0-25,0 24,0 1,0 25,0-25,0 24,0-24,0 25,0-25,0 24,0-24,0 25,25-26,-25 1,0 0,0 0,0 0,0-25,0 24,0-24,0 0,0 25,0-25,0 0,0 0,0-25,0 25,0 0,0-24,0 24,0-25,-25 0,25-25,0 26,0-26,-24 25,24-24,0-26,-25 25,25 1,-25-1,25-24,0 24,0 1,0-1,0 25,0-24,0 24,25 0,-25 0,25 25,-1-25,1 25,0-24,0 24,24 0,-24 0,0 0,0 0,0 24,-1-24,1 25,-25 0,25 0,-25 0,0-1,0 1,0 0,-25 25,0-26,1 26,-1 0,0-26,0 26,0-25,-24 0,24-1,0 1,0 0,1-25,-1 25,0-25,25 0,-25 0,25-25,0 25,0 0,0 0,0 0,0 0,0 0,0 0,25 25,-25-25,25 25,0-25,-1 25,1-1,25-24,-25 25,-1 0,1-25,25 25,-25 0,-1-25,26 24,-25-24,0 25,24-25,-24 0,0 25</inkml:trace>
  <inkml:trace contextRef="#ctx0" brushRef="#br0" timeOffset="91601.2393">11783 10492,'24'-24,"1"-1,-25 0,0 25,0-25,25 25,-25 0,0 0,0 0,0 0,0 25,0-25,0 25,0-25,0 25,-25 24,25-24,-25 25,25-1,-24 1,24 24,-25 1,0-1,25 0,-25 1,0-1,1 1,24-1,-25 1,0-26,25 1,0-1,0-24,0 25,0-25,0-1,0 1,0-25,0 25,0 0,0-25,0 0,0 25,0-25</inkml:trace>
  <inkml:trace contextRef="#ctx0" brushRef="#br0" timeOffset="91969.2603">12552 10616,'0'-24,"0"-1,0 0,0 25,0-25,0 25,0-25,-25 25,0 0,25 25,-25-25,0 0,0 25,1 0,-1 0,0-1,-25 1,50 0,-24 0,-1 0,25-1,0 1,0 0,25 0,-1 0,-24-1,50-24,-25 25,0 0,24 0,-24-25,25 25,-1-1,-24 1,0-25,25 25,-26 0,1 0,-25-1,25 1,-25 0,0-25,0 25,-25 0,0 0,1-1,-1-24,0 25,-25 0,1-25,24 0,-25 25,1-25,-1 0,25 0,-24 0,24 0</inkml:trace>
  <inkml:trace contextRef="#ctx0" brushRef="#br0" timeOffset="93387.3414">12849 5383,'0'0,"0"0,0 0,25 24,-25-24,0 0,25 0,0 0,-1 0,1 0,0-24,25 24,-26 0,26 0,0-25,-1 25,1 0,24 0,-24-25,-1 25,1 0,0-25,-1 25,-24 0,25 0,-25 0,-1-25,-24 25,25 0,-25 0,0 0,0 0,0 0,0 0,0 0,-25 0,1 0,-1 0,0 0,0 0,-24 0,24 0,-25 0,0 25,1-25,-1 0,1 0,24 25,-25-25,1 0,24 0,0 25,0-25,0 0,1 0,24 0,-25 0,25 0,0 0,0 0,0 25,25-25,-25 0,24 0,1 0,0 0,0-25,24 25,-24 0,25 0,-1-25,-24 25,25 0,-25 0,-1-25,26 25,-50 0,25 0,-25 0,0 0,0 0,0 0,-25 0,0 25,0-25,1 25,-26-25,25 25,-24-25,24 24,0-24,-25 25,26-25,24 0,-25 25,25-25,0 0</inkml:trace>
  <inkml:trace contextRef="#ctx0" brushRef="#br0" timeOffset="110825.3388">13792 3671,'0'0,"-25"0,25 0,0 0,-25 0,25 0,0-25,-25 25,25 0,-24 0,24 0,0-25,0 25,0 0,0 0,-25 0,25 0,0 0,0 0,0 0,0 0,0 0,0 0,25 0,-1 0,-24 25,25-25,25 0,-25 0,24 0,1 0,24 0,1 25,-1-25,0 0,1 0,24-25,-25 25,26 0,-26 0,1 0,24 0,-25 0,1 0,-1-25,-24 25,24 0,-24 0,-1 0,-24 0,25 0,-26 0,-24 0,25 0,-25 0,0 0,0 0,0 0,0 0,0 0,-25 0,1 0,24 0,-50 0,25 0,-24-24,24 24,-25 0,-24 0,24 0,-24 0,24 24,-24-24,-1 0,1 0,0 0,-1 25,1-25,-1 0,1 25,-1-25,1 0,24 25,1-25,-1 0,1 25,24-25,0 0,0 0,25 0,0 0,0 0,0 0,0 0,0 0,0 0,25 0,0 0,24 0,-24 0,25 0,-1 0,1 0,24 0,1 0,-1 0,1-25,24 25,-25 0,26-25,-26 25,25 0,-24-25,-1 25,0 0,1-25,-26 25,26 0,-50 0,24 0,-24-24,0 24,-25 0,0 0,0 0,0 0</inkml:trace>
  <inkml:trace contextRef="#ctx0" brushRef="#br0" timeOffset="113829.5107">4515 11782,'0'0,"0"0,0 0,0 0,0 0,0 0,0 0,0 0,0 0,0 0,0 0,0 0,0 0,0 0,25 0,-25 0,0 0,24 0,1 0,-25-25,25 25,0 0,-25 0,25 0,-1 0,1 0,-25 0,25-24,-25 24,25 0,-25 0,0 0,25 0,-25 0,0 0,-25 0,25 0,0 0,-25 0,0 24,0-24,1 0,-1 25,0-25,0 25,0-25,1 0,24 25,-25-25,0 0,25 0,0 0,0 25,0-25,0 0,0 0,0 0,0 0,0 0,0-25,25 25,-25 0,25 0,-25 0,24-25,1 25,0 0,0-25,0 25,24 0</inkml:trace>
  <inkml:trace contextRef="#ctx0" brushRef="#br0" timeOffset="115305.5951">6028 11658,'0'0,"0"0,0 0,0 0,0 0,0 0,25 0,-25 0,0 0,24 0,-24 0,25 0,-25 0,25 0,0 0,-25 0,25 0,-25-25,25 25,-1 0,-24 0,25 0,-25 0,0 0,25 0,-25 0,0 0,0 0,0 0,0 0,0 0,0 0,0 0,-25 0,25 0,-25 0,1 25,-1-25,0 0,0 25,0-25,0 25,1-25,-1 0,0 25,25-25,-25 0,25 0,-25 0,25 0,0 0,0 0,0 0,0 0,25 0,-25 0,0 0,25 0,-25-25,25 25,0 0,-1-25,1 25,-25 0,25-25,0 25,0 0,0-25,-25 25,24 0,-24 0,25 0,-25-24,0 24,0 0,0 0,25 0,-25 0,0 0,0 0,0 0,0 0,0 0,0 0,0 0,0 0</inkml:trace>
  <inkml:trace contextRef="#ctx0" brushRef="#br0" timeOffset="116675.6734">4639 11956,'0'-25,"0"25,25 0,-25 0,0 0,24 0,-24 0,25 0,0 0,0 0,0 0,-1 25,1-25,0 0,0 25,0-25,24 24,-24-24,25 25,-25-25,24 25,-24-25,25 0,-1 25,-24-25,25 0,-1 25,1-25,-1 0,-24-25,25 25,-1 0,1-25,0 25,-1-25,-24 25,25-25,-1 1,-24 24,25-25,-26 0,26 0,-25 0,0 1,24-1,-24 0,0 0,0-24,0 24,-1 0,1 0,-25 0,25 1,-25-1,25 25,-25-25,25 0,-25 25,0-25,0 25,0 0,0-24,0 24,0 0,0 0,0 0,0 0,0 0,0 0,0 0,0 0,0 0,0 0,0 24,0-24,0 0,0 0,0 25,-25-25,25 0,0 25,0-25,-25 25,25-25,0 25,0-1,0-24,0 25,-25-25,25 25,0-25,-25 25,25 0,-24-25,-1 24,25-24,-25 25,0 0,0-25,-24 25,24-25,-25 25,25-25,-24 24,-1 1,1-25,-1 25,-24-25,24 25,0-25,-24 25,24-25,1 0,-1 24,1-24,-1 0,0 0,26 0,-26 0,25 0,-24 0,24 0,0 0,0-24,25 24,-25 0,25 0,-25 0,25-25,0 25,-24 0,24 0,0 0,0 0,0-25,0 25,0 0,0 0,24 0,-24 0,0 0,25 0,0 0,-25 25,25-25,0 0,0 25,-1-25,1 0,25 24,-25-24,24 25,-24-25,25 25,-26-25,26 0,0 25</inkml:trace>
  <inkml:trace contextRef="#ctx0" brushRef="#br0" timeOffset="124913.1446">13841 10864,'0'0,"0"0,0 0,0 0,25 0,-25 0,0 25,0-25,0 0,0 0,0 0,0 0,0 0,0 0,0 0,0 0,0 0,0 0,0 0,0 0,0 0,0 0,0 0,-25 0,25 0,0 0,-24 25,24-25,-25 0,25 0,0 0,-25 0,25 0,0 0,0 0,0 0,0 0,0 0,0 0,0 0,0 0,25 0,-25 0,25-25,-1 25,-24 0,25 0,0-25,0 25,0 0,-1-24,1 24,0 0,0-25,-25 25,25 0,-1-25,-24 25,0 0,25 0,-25 0,0 0,0 0,0 0,0 0,-25 0,25 0,-24 0,24 0,-25 25,0-25,25 0,-25 0,0 0,25 0,-24 25,24-25,0 0,0 0,0 0,0 0,0 0,0 0,0 0,0 0,0 0,0 0,0 0,0 0,0 0,0 0,24 0,-24 0,0 0,25 0,-25-25,0 25,0 0,0 0,0 0,0 0,0 0,0 0,0 0,0 0,0 0,0 0</inkml:trace>
  <inkml:trace contextRef="#ctx0" brushRef="#br0" timeOffset="127338.2833">13891 10840,'0'0,"0"0,0 24,0-24,0 0,0 0,0 0,0 0,0 0,0 0,0 0,0 0,0 0,0 25,0-25,0 0,0 0,0 0,0 0,0 0,0 0,0 0,0 0,25 0,-25 0,0 0,0 0,25 0,-25 0,0-25,0 25,24 0,-24 0</inkml:trace>
  <inkml:trace contextRef="#ctx0" brushRef="#br0" timeOffset="127749.3068">13817 10716,'0'0,"0"0,0 0,0-25,0 25,0 0,0 0,0 0,0-25,0 25,0 0,0 0,0 0,0 0,0 0,0 0,0 0,0 0,0 0,0 0,0 0,0 0,0 0,0 0,0 0,0 0,0 0,0 25,0-25,0 0,0 25,-25-25,25 24,0-24,0 25,0 0,0-25,0 25,0 0,0-1,0-24,0 25,0-25,25 25,-25-25,0 25,24-25,-24 0,25 25,-25-25,25 0,-25 0,25 0,0 0,-25 0,24 0,1 0,0-25,-25 25,25 0</inkml:trace>
  <inkml:trace contextRef="#ctx0" brushRef="#br0" timeOffset="128101.327">13990 10840,'0'0,"-25"0,25 0,0 0,-24 0,24 0,0 0,0 0,0 0,0 0,0 0,0 0,0 0,0 0,24 0,-24-25,25 25,0 0,0-25,0 25,-1-25,26 25,0-25,-1 1,-24 24,25-25,-1 0,1 25,-25-25,24 25,-24 0,0-25,-25 25,25 0,-25 0,0-24,0 24,0 0,0 0,0 0,0 0,0 0,0 0,0 0,0 0,0 0,0 0,0 0,0 0,0 0,0 0,0 0,0 0</inkml:trace>
  <inkml:trace contextRef="#ctx0" brushRef="#br0" timeOffset="131820.5397">1265 12923,'-24'0,"24"0,0 0,0 0,0 0,0 0,0 0,24 0,-24 0,25 0,0 0,0 0,0 0,-1 0,26 0,0 0,-26 0,26 0,0 0,-1-25,1 25,-1 0,1 0,0 0,-1-24,-24 24,25 0,-25 0,-1 0,-24 0,25 0,-25 0,0 0,0 0</inkml:trace>
  <inkml:trace contextRef="#ctx0" brushRef="#br0" timeOffset="132012.5507">1662 12998,'-25'0,"25"0,-24 0,24 0,-25 0,25 0,0 0,0 0,0 0,0 0,-25 24,25-24,0 0,0 25,0 0,0 0,0 0,0-1,0 1,0 0,0 0,0 25,0-26,0 1,0 0,0 25,0-26,0 1,0 0,0-25,0 25,0 0,0-25</inkml:trace>
  <inkml:trace contextRef="#ctx0" brushRef="#br0" timeOffset="132253.5645">1836 12923,'25'0,"-25"0,0-25,0 25,0 0,0 0,0 0,0 25,0-25,25 25,-25 0,0 0,0-1,0 1,24 0,-24 25,0-26,0 26,0-25,0 0,0 24,0-24,0 0,25 0,-25 0,0-1,0 1,0-25,0 25,0-25,0 25,0-25</inkml:trace>
  <inkml:trace contextRef="#ctx0" brushRef="#br0" timeOffset="132449.5757">1439 13519,'-25'0,"25"0,0 0,0 0,0 0,25 0,-25 24,25-24,-25 0,25 0,24 25,-24-25,25 0,-26 0,26 0,0 0,-1 0,1 0,0 0,-1-25,26 25,-26 0,1-24</inkml:trace>
  <inkml:trace contextRef="#ctx0" brushRef="#br0" timeOffset="132596.5841">2580 13494,'0'0,"0"0,0 0,0 0,0 0,0 0,0 0,0 0,0 0,0 0,0 0,0 0,0 0,0 0,0 0,0 0</inkml:trace>
  <inkml:trace contextRef="#ctx0" brushRef="#br0" timeOffset="136661.8166">7863 13146,'0'0,"0"0,0 0,0-24,0 24,0 0,0 0,0 0,0 0,-24 0,24 0,0 0,0 24,0-24,0 25,0 0,-25 0,25 0,0 24,0-24,-25 25,25-1,0 1,0 0,-25-1,25 1,0-25,0 24,0 1,-25-25,25-1,0 1,0 0,0 0,0-25,0 25,0-25,0 24,0-24,0 0,0 0,25 0,-25-24,0 24,0-25,0 0,0 0,0 0,0 1,0-26,0 0,0 26,0-26,0 0,0 1,0-26,0 26,0-1,0 1,0 24,0-25,0 0,0 26,0-26,0 25,25 0,-25-24,0 24,25 0,-25 0,25 1,-1-1,-24 25,25-25,0 25,0-25,0 25,-1 0,1 0,25 0,-25 0,-1 25,26-25,-25 25,0-25,0 25,-1-1,1 1,0 0,0 0,0-25,-25 25,0-1,0 1,0 0,0 0,0 0,-25-1,0 1,25-25,-25 25,0 0,1-25,-1 25,0-25,0 25,-25-25,26 0,-1 0,0 24,0-24,0 0,1 0</inkml:trace>
  <inkml:trace contextRef="#ctx0" brushRef="#br0" timeOffset="137124.8431">9079 13097,'0'0,"-25"-25,25 25,0 0,0 0,0 0,0 0,0 0,0 0,0 25,0-25,0 0,25 25,0-25,-25 24,24-24,1 25,0-25,0 25,24 0,-24 0,0-25,25 25,-25-1,-1 1,1 0,0-25,0 25,0 0,-1-25,1 24,-25 1,0-25,25 25,-25 0,0 0,-25-25,25 24,-25 1,1 0,-1 0,0 0,-25-1,26 1,-1-25,-25 25,25 0,-24 0,-1-1,25 1,0-25,1 25,-1-25,0 25,0-25,25 0,0 25,-25-25,25 0,0 0,0 0</inkml:trace>
  <inkml:trace contextRef="#ctx0" brushRef="#br0" timeOffset="137792.8813">10245 13370,'24'-25,"-24"25,0 0,0 0,0 25,0-25,0 0,0 25,0-1,0 1,0 0,-24 0,24 0,0 24,0-24,0 0,0 24,0-24,0 25,0-25,0-1,0 1,0 0,0 0,0-25,0 25,0-1,0-24,0 0,0 25,0-25,0 0,0 0,0 0,0 0,0-25,0 25,0-24,0-1,-25 25,25-50,-25 25,25 1,0-26,0 0,-25 1,25-1,0 1,0-1,-25 0,25-24,0 24,0 1,0-1,0 0,25 26,0-1,-25-25,25 25,0 1,-1-1,1 25,0-25,0 25,0 0,24-25,-24 25,0 0,25 25,-26-25,26 0,-25 25,0 0,-1-25,1 24,0 1,-25 0,0 0,0 0,0-1,0 1,-25 0,0 0,1 0,-1 0,0-1,0 1,-24 0,24 0,0 0,-25-25,26 24,24-24,-25 0,0 0,25 0,0 0,0 0,0 0,0 0,0 0,0 0,0 0,25 25,-25-25,25 0,24 25,-24 0,0-25,24 25,-24-1,25 1,-1-25,1 25,0 0,-1 0,1-1,-1-24,1 25,0 0,-1-25,-24 25,25-25,-26 0,26 25,-25-25,0 0,-25 0,24 0,-24 24,25-24,-25 0,0 0,0-24</inkml:trace>
  <inkml:trace contextRef="#ctx0" brushRef="#br0" timeOffset="140233.0209">17959 5531,'0'-24,"-25"24,0 0,1-25,-1 25,0 0,0 0,-24 0,24 25,0-25,-25 24,25-24,-24 25,24 0,0 0,0 24,1-24,-26 25,25-1,0 1,1 0,-1-1,25 26,-25-26,0 26,25-1,0-24,0 24,0-24,25 24,-25-24,25-1,0 1,-1-25,1 24,0-24,0 0,24 0,-24 0,25-1,-25 1,-1-25,26 25,0-25,-25 0,24 0,-24 0,0 0,24 0,-24-25,25 25,-25-25,-1 1,1-1,25 0,-25-25,-1 1,1 24,25-25,-25-24,-1 24,1 1,-25-26,25 1,-25 0,0-1,0 26,-25-26,0 1,1 24,-1-24,-25 24,1 0,-1 1,-24 24,24 0,-24 0,-1 1,1 24,24-25,-24 25,-1 25</inkml:trace>
  <inkml:trace contextRef="#ctx0" brushRef="#br0" timeOffset="145395.3161">6946 12923,'0'0,"0"-25,-25 25,25 0,0 0,0 0,0 0,0 0,0 0,0 0,0 0,0 0,25 0,-25 0,24 25,1-25,0 0,0 0,0 0,-1 0,26 25,-25-25,0 0,24 0,-24 0,0 25,0-25,0 0,-25 0,24 25,-24-25,0 24,0-24,0 0,0 25,-24 0,24-25,-25 25,0 0,0-1,0 1,1 0,-1 0,-25 25,25-26,0 1,-24 0,24 25,0-26,0 1,1 0,-1 0,0 0,0-25,0 24,25 1,-24-25,24 0,0 25,0-25,0 0</inkml:trace>
  <inkml:trace contextRef="#ctx0" brushRef="#br0" timeOffset="146124.3578">5730 13047,'-25'0,"25"-25,-24 25,24 0,0 0,-25 0,25 0,0 0,0 0,0 0,0 0,25 0,-1 0,-24 0,25 0,25 0,-25 0,24 0,-24 0,25-24,-1 24,1 0,-25-25,24 25,1-25,0 25,-26-25,1 25,25-25,-25 25,-25 0,24 0,-24 0,0 0,0 0,0 0,0 0,0 0,0 0,-24 0,24 0,-25 0,0 0,0 25,25-25,-25 0,1 25,-1-25,25 25,-25-25,0 25,25-1,0 1,-25 0,25 0,0 0,0 24,0-24,0 25,0-1,0-24,-25 25,25-1,0-24,0 25,0-25,0 24,0-24,0 0,0 0,0-1,0 1,0 0,0-25,0 25</inkml:trace>
  <inkml:trace contextRef="#ctx0" brushRef="#br0" timeOffset="150206.5913">8856 6821,'0'0,"0"25,24-25,-24 0,25 0,0 0,-25 25,25-25,0 0,-1 0,1 0,0 25,0-25,0 0,-1 0,1 0,25 0,-25 0,-1 0,1 0,-25 0,25 0,-25 0,25-25,-25 25,0 0,0 0,0 0,0 0,0 0,-25 0,0 0,25 0,-25-25,1 25,-26 0,25 0,0 0,1-25,-26 25,25 0,0 0,-24 0,24 0,0 0,0 0,25 0,-24 0,24 0,0 0,0 0,0 0,0 0,0 0,0 0,0 0,0 0,24 0,-24 25,25-25,0 0,25 25,-26-25,1 0,25 0,-25 0,24 0,-24 0,25 25,-26-25,26 0,-25 0,0 0,0 0,-25 0</inkml:trace>
  <inkml:trace contextRef="#ctx0" brushRef="#br0" timeOffset="151862.686">10518 6424,'0'0,"24"0,-24-24,0 24,0 0,0-25,0 25,0-25,0 25,0-25,0 0,0 1,0 24,0-25,0 0,0 0,0-24,0 24,-24 0,24 0,-25-24,0 24,25-25,-25 25,0-24,1 24,-1-25,0 25,0 1,0-1,0 0,1 0,-1 0,0 25,0-24,0 24,1-25,-1 25,0 0,-25 0,26 0,-1 0,0 0,0 25,0-25,-24 24,24 1,0-25,0 25,1 0,-1 0,0-1,0 1,0 0,25-25,-24 25,24 0,0 0,-25-25,25 24,0-24,0 25,0-25,0 25,0-25,0 0,0 25,0-25,0 0,0 0,0 0,0 0,0 0,0 0,0-25,0 25,0 0,0-25,0 25,0-25,0 25,0-24,-25-1,25 25,0-25,0 0,0 0,0 25,0-25,0 1,-25-1,25 25,0-25,0 25,0-25,0 25,0 0,0 0,0-25,0 25,0 0,0 0,0 0,0 0,0 25,0-25,0 0,0 0,0 25,0-25,0 25,0 0,0-25,0 24,0 1,0 0,-25-25,25 25,0 0,0-25,0 25,0-25,0 24,0-24,0 0,0 25,0-25,25 0,-25 0,25 0,-25 0,25 0,0 0,-1 0,26 0</inkml:trace>
  <inkml:trace contextRef="#ctx0" brushRef="#br0" timeOffset="156598.9569">2754 13444,'0'0,"0"0,0 0,0 0,0 0,0 0,0 0,0 0,0 0,-25 0,25 0,0 0,0 25,0-25,-25 0,25 25,0-25,0 0,0 25,0-25,0 0,0 0,0 0,0 0,0 0,0 0,0-25,0 25,0 0,0-25,25 25,-25-25,25 25,-25-25,24 1,-24 24,0-25,25 25,-25-25,0 25,0 0,0 0</inkml:trace>
  <inkml:trace contextRef="#ctx0" brushRef="#br0" timeOffset="159395.1169">14288 12998,'0'-25,"0"25,-25 0,25-25,0 25,-25 0,25 0,-25 0,1 0,24 0,-25 0,0 0,0 25,0-25,1 25,-1-25,0 24,0 1,25 0,-25 0,1 0,24-1,-25 1,25 0,0 0,0 0,0 24,0-24,0 0,25 0,-25 0,24-1,1-24,-25 25,25-25,0 25,0-25,24 0,-24 0,0 0,24-25,-24 25,25 0,-25-25,24 1,-24 24,0-25,24 0,-24 0,0 0,-25 1,25-1,0 0,-25 0,0 0,0 0,-25 1,25-1,-25 0,0 0,0 25,1-25,-26 25,25-24,-24 24,24-25,-25 25,1 0,24 0,-25 0,1 0,24 0,-25-25,25 25,1 0,-1-25,0 25,25 0,-25-25,25 1,0 24,0-25,0 25,25-25,-25 0,25 25,0-25,-25 25,24-24,1 24,0 0,0 0,0-25,-1 25,-24 0,25 0,0 25,0-25,-25 0,25 24,-1 1,1 0,-25 0,25 0,-25-1,25 26,-25-25,25 24,-25 1,0 0,0-1,0 1,0 0,0-1,0 1,0-25,0 24,0 1,0-25,0 24,0-24,0 0,24 0,-24-1,0-24,25 25,-25-25,25 25,0-25</inkml:trace>
  <inkml:trace contextRef="#ctx0" brushRef="#br0" timeOffset="159943.1482">15181 12849,'-25'0,"25"0,0 0,-25-25,25 25,-25 0,25 0,-24 0,24 0,-25 0,0 0,25 25,-25-25,0 25,25-25,-24 24,-1-24,25 25,0-25,0 25,0-25,0 25,0 0,0-25,0 24,25 1,-1-25,-24 25,25 0,0-25,25 25,-26-1,1 1,25-25,-25 25,-1 0,1-25,0 25,0 0,0-25,-1 24,-24 1,25-25,-25 25,0-25,0 25,0-25,-25 25,25-25,-24 0,-1 24,0-24,0 0,0 0,1 0,-1 0,-25 0,25 0,-24-24,24 24,-25-25,26 25,-1-25,0 0,0 25</inkml:trace>
  <inkml:trace contextRef="#ctx0" brushRef="#br0" timeOffset="160347.1713">14660 12427,'0'0,"0"-25,0 25,0 0,0 0,0 0,0 0,0 0,0 0,0 25,0 0,0 0,0 0,0-1,0 26,0 0,0-1,0 26,0-1,0-24,0 24,0 0,0 1,0-26,0 26,0-1,0-24,-25 24,25-24,0 0,0-1,0-24,0 0,0 24,0-24,0-25,25 25,-25 0</inkml:trace>
  <inkml:trace contextRef="#ctx0" brushRef="#br0" timeOffset="160947.2056">15553 12923,'0'0,"0"0,0 0,0 0,0 25,0-25,0 0,0 0,25 0,-25 0,24 0,-24-25,25 25,0 0,0 0,0-25,0 25,-1 0,1 0</inkml:trace>
  <inkml:trace contextRef="#ctx0" brushRef="#br0" timeOffset="161255.2233">15627 12650,'0'0,"0"0,0 0,0 0,0 0,0 0,0 0,25 25,-25-25,0 25,25-25,0 25,-25 0,25-25,-1 24,1 1,-25-25,25 25,0 0,0 0,-25-25,24 24,-24 1,0-25,0 25,0 0,0 0,0-25,0 24,-24 1,24 0,-25-25,0 25,25 0,-25-25,0 24,1 1,-1-25,25 0,-25 25</inkml:trace>
  <inkml:trace contextRef="#ctx0" brushRef="#br0" timeOffset="161616.2439">16024 12452,'0'0,"0"0,0 0,0 0,0 0,0 0,0 0,0 0,25 25,-25-25,0 25,0-1,25 1,-25 0,25 25,-25-26,24 26,-24-25,25 24,0-24,0 25,0-25,-1-1,1 1,0 0,0 0,0 0,-1-1,-24-24,25 25,0-25,0 25,-25-25,25 0,-25 0,24 0,-24 0</inkml:trace>
  <inkml:trace contextRef="#ctx0" brushRef="#br0" timeOffset="161815.2553">16297 12551,'0'0,"-25"0,25 0,0 0,0 0,0 0,-25 25,25-25,0 25,0 24,-24-24,24 0,-25 25,0-26,25 26,-25-25,0 24,1-24,-1 25,25-25,-25-1,0 26,0-25,25 0</inkml:trace>
  <inkml:trace contextRef="#ctx0" brushRef="#br0" timeOffset="168374.6305">2704 13171,'0'-25,"0"25,0 0,0 0,0 0,0 25,0-25,0 0,25 0,-25 25,25-25,-1 25,26-25,-25 25,24-25,-24 25,25-25,0 0,-26 0,26 0,0 0,-26 24,26-24,-25 0,24 0,-24-24,0 24,0 0,0 0,-1-25,1 25,-25 0,25 0,-25-25,0 25,0 0,0-25,0 25,0 0,-25-25,25 25,-25 0,25-25,-24 25,-1 0,0 0,0-24,0 24,1 0,-1 0,0 0,25 0,-25 0,25 0,-25 0,25 0,0 0,0 0,0 0,0 0,25 0,-25 0,25 0,-25 24,25-24,0 0,-1 0,1 25,0-25,0 25,0-25,-25 0,24 25,-24-25,25 25,-25-25,0 25,0-1,-25 1,1 0,-1 0,-25 24,1-24,-1 25,0-1,-24-24</inkml:trace>
  <inkml:trace contextRef="#ctx0" brushRef="#br0" timeOffset="174614.9874">12899 9723,'0'-24,"0"24,25-25,-25 0,24 25,-24-25,25 25,-25-25,25 25,0 0,0 0,-25 0,24 0,1 0,0 0,0 0,0 0,-25 0,24 25,1-25,0 25,-25 0,25 0,-25-1,0 26,0-25,0 24,0-24,-25 25,25-1,-25 1,0 25,1-26,-1 1,0 24,0-24,0 24,1-24,-1-1,0 26,0-26,0 1,1 0,24-1,-25 1,25-1,0 1,-25 0,25-1,0-24,0 25,0-1,0 1,0-25,0 24,0-24,25 0,-25 25,0-26,25 1,-25 0,24-25,1 25,-25 0,25-25,0 0,0 24,-25-24,24 0,1 0,0 0,-25 0,25 0,0 0,-25-24,24 24,-24-25,25 25,-25-25,25 25,-25-25,25 0,-25 25,0-24,0-1,0 25,0-25,0 25,-25-25,25 25,-25-25,25 25,0 0,-25 0,25 0,-24 0,24 25,-25-25,25 25,-25 0,0 0,0-1,25 1,-24 0,-1 25,0-1,0 1,25-1,-25 1,25 0,-24-1,24 26,-25-26,25 26,0-26,0 26,-25-26,25 26,0-26,0 26,0-26,0 26,0-26,-25 26,25-26,0 1,0 0,0 24,0-24,0-1,0 1,0-25,0 24,0 1,0-1,0-24,-25 25,25 0,0-26,-24 26,24-25,-25 0,25 24,-25-24,0 0,25 24,-25-24,-24-25,24 25,0 0,0 0,-24-25,24 24,-25-24,1 0,24 0,-25 0,1 0,-1 0,25-24,-24 24,-1 0,25-25,-24 25,24-25,-25 25,25-25,1 0,-1 25,0-24,0 24,0-25,1 0,24 25,-25 0</inkml:trace>
  <inkml:trace contextRef="#ctx0" brushRef="#br0" timeOffset="183490.495">3820 14759,'0'0,"0"0,0 0,0 0,0 0,0 0,0 0,0 0,0 0,0 0,0 0,0 0,25 25,0-25,-25 0,49 0,-24 0,0 24,25-24,-1 0,1 0,-25 0,24 0,1 0,0 0,-1 0,1 0,-1 0,1 0,-25 0,24 0,-24 0,0 0,0 0,0 0,-25 0,0 0,24 0,-24 0,0 0,0 0,0 0,0 0,0 0,-24 0,24 0,-25 0,25 0,-25 0,25 0,-25 25,0-25,1 0,24 0,-25 0,0 0,25 0,-25 0,25 0,-25 0,1 0,24 0,0 0,-25 0,25 0,-25 25,25-25,0 0,0 0,0 0,0 0,0 0,0 0,0 0,0 25,0-25,0 25,-25-1,25 1,0 0,0 0,0 24,0 1,0-25,0 24,0 1,0 0,0-1,0-24,0 25,-25-25,25 24,0-24,0 0,0 24,0-24,0-25,0 25,0 0,0-25,0 25,0-25,0 0,0 0,0 0,0 0,0 0,0 0,0 0,0 0</inkml:trace>
  <inkml:trace contextRef="#ctx0" brushRef="#br0" timeOffset="184482.5518">5457 14610,'0'0,"0"0,0 0,-24 0,24 0,0 0,0 0,0 0,0 0,0 0,0 0,0 25,0-25,24 0,-24 25,25-25,-25 24,25 1,0-25,0 25,-1-25,1 25,0 0,0-25,0 0,-1 24,1-24,0 25,0-25,24 0,-24 0,0 25,0-25,0 0,-25 0,24 25,1-25,-25 0,25 0,-25 0,25 25,-25-25,0 0,0 0,0 24,0-24,0 0,0 25,0-25,0 25,0 0,-25-25,25 25,-25-1,25 1,-25 0,1 0,-1 0,0-1,0 26,0-25,1 0,-1-1,0 1,0 0,25 0,-25 0,1-25,-1 25,25-25,-25 24,25-24,0 0,0 25,0-25,0 0,0 0,0 0,0 0,0 0,0-25,0 25,0 0,0 0</inkml:trace>
  <inkml:trace contextRef="#ctx0" brushRef="#br0" timeOffset="185075.5857">6673 14784,'0'0,"0"0,0 0,0 0,0 0,0 0,0 24,0-24,-25 0,25 25,0 0,0 0,0 0,0-1,0 1,0 25,0-25,0 24,0 1,0-25,0-1,0 26,0-25,0 0,25 24,-25-24,0-25,0 25,0 0,0 0,0-25,0 0,0 24,0-24,0 0,0 0,0 0,0 0,0 0,0-24,0 24,0-25,0 0,0 0,0 0,0 0,0-24,0 24,-25-25,25 1,0-1,-25 25,25-24,0-1,0 1,-25-1,25 25,0-24,-24 24,24-25,0 25,0 1,0-1,0 0,24 0,-24 0,25 1,0 24,-25-25,25 25,0 0,24-25,-24 25,0 0,24 0,-24 25,25-25,-25 0,-1 25,1-1,0-24,0 25,0 0,-25 0,24 0,-24-1,0 1,0 0,-24 0,24 0,-25-1,0 1,0 0,0 0,1 0,-1-25,0 24,-25-24,26 25,-1-25,0 0,0 0,25 0,-25 0,1 0</inkml:trace>
  <inkml:trace contextRef="#ctx0" brushRef="#br0" timeOffset="185830.6289">7541 14635,'0'0,"-25"0,25 0,0 0,0 0,0 0,0 0,0 0,0 25,0-25,25 0,0 24,-25-24,25 25,-1-25,1 25,0-25,0 25,24 0,-24-25,25 24,-25 1,-1-25,26 25,-25-25,0 25,-1-25,1 25,0-1,0-24,0 25,-25-25,24 25,-24-25,0 25,0-25,0 25,0-1,0-24,0 25,-24 0,24 0,-25-25,0 25,25-1,-25 1,0 0,1 0,-1 0,0-1,0-24,0 25,25 0,-24 0,-1 0,0-25,25 25,-25-1,0-24,25 25,0-25,-24 0,24 0,0 25,0-25,0 0,0 0,0 0</inkml:trace>
  <inkml:trace contextRef="#ctx0" brushRef="#br0" timeOffset="186290.6552">8880 14833,'-24'0,"24"0,-25 0,25 0,-25 0,0 0,25 25,-25 0,1-25,24 25,-25-1,25 1,-25 0,25 25,0-26,0 26,0-25,0 0,0 24,0-24,25 0,-25 0,25 24,-1-49,1 25,0 0,0 0,0-25,-1 0,1 25,0-25,25 0,-26-25,1 25,0 0,25-25,-26 0,1 25,0-25,0 0,0 1,-1-1,-24 0,25 0,-25-24,25 24,-25-25,0 1,0 24,0-25,-25 1,25 24,-25-25,1 25,-1 1,0-1,0 0,0 25,1-25,-1 25,0 0,0 0,-24 0,24 0,0 0</inkml:trace>
  <inkml:trace contextRef="#ctx0" brushRef="#br0" timeOffset="186550.6701">8781 14957,'25'0,"-25"25,0-25,25 0,-25 0,25 25,-25 0,24-25,-24 24,25 1,0 0,-25 0,25 24,0-24,-25 25,24-25,1 24,-25-24,25 25,-25-1,25-24,0 25,-25-25,24-1,1 26,0-25,0 0,0-1,-25 1,24 0,26-25,-25 25,0-25,0 25,-1-25,1 0</inkml:trace>
  <inkml:trace contextRef="#ctx0" brushRef="#br0" timeOffset="187026.6973">10021 14585,'0'0,"0"0,0 0,0 0,0 0,0 0,0 0,0 0,0 0,0 25,0-25,25 25,-25-25,25 25,0-1,0 1,-1 0,1-25,0 25,0 0,24-1,-24 1,25 0,-25-25,24 25,-24 0,25-1,-25 1,24-25,-24 25,0 0,0-25,-1 25,1-1,0-24,-25 25,0-25,0 25,0 0,-25-25,25 25,-25-1,1 1,-1 0,0 0,0 0,-24-1,24 1,0 0,-25 0,26 0,-1-25,-25 25,25-1,0 1,-24 0,24 0,0-25,0 25,1-1,24-24,-25 25,25-25,-25 25,25-25,0 0,0 25,0-25,0 0,25 0</inkml:trace>
  <inkml:trace contextRef="#ctx0" brushRef="#br0" timeOffset="187700.7358">11286 15056,'0'0,"0"0,0 0,0 25,-24-25,24 0,0 25,-25 0,25 0,0-1,0 26,-25-25,25 24,0-24,0 25,-25-25,25 24,0-24,0 25,0-25,0-1,0 1,0 25,0-25,0-25,0 24,0 1,0-25,0 0,0 25,0-25,0 0,0-25,0 25,0 0,0-25,0 1,0-1,0 0,0-25,0 26,0-26,0 0,0 26,0-51,0 25,0 1,0-1,0 1,0-1,0-24,0 49,0-25,0 1,25 24,-25 0,0 0,25 0,-25 1,25 24,-25-25,24 25,1 0,0 0,0 0,0 0,0 0,-1 0,1 0,0 25,0-25,0 24,-1 1,1 0,-25 0,0 0,0 24,0-24,0 0,0 0,-25 24,1-24,-1 0,-25 0,25-1,-24 1,24 0,-25 0,25-25,-24 25,24-25,0 0,0 0,1 0,24 0,0 0,-25 0,25-25,0 25,0 0,25 0,-25 0,24 25,-24-25,25 0,0 24,0-24,0 25,-1-25,1 25,0 0,25-25,-25 25,-1-25,26 25,-25-25,24 24,-24-24,25 25,-25-25,24 25,-24-25,25 0,-26 0,26 25,-25-25,0 0</inkml:trace>
  <inkml:trace contextRef="#ctx0" brushRef="#br0" timeOffset="188030.7547">12378 14585,'0'0,"0"-25,0 25,0 0,0 0,0 0,0 0,0 25,0-25,0 25,-25 0,25 0,0-1,-25 26,25-25,-25 24,25 1,-24 0,24 24,-25-24,25-1,-25 26,0-26,25 1,-25 24,1-24,-1 0,0-1,0 1,25-1,-25 1,1-25,24 24,-25-24,25 25,-25-25,25-25,0 24,0 1,0-25,0 25,0-25,0 0,0 0,0 0</inkml:trace>
  <inkml:trace contextRef="#ctx0" brushRef="#br0" timeOffset="188418.7769">13147 14759,'0'0,"0"-25,0 25,0 0,-25 0,0 0,0 0,1 0,-1 25,-25-25,25 25,1-1,-1 1,0 0,0 0,0 0,25-1,-24 1,24 0,0 0,0 0,24 24,-24-24,25 0,0 0,0 24,0-24,24 0,-24 0,0-1,0 1,24 0,-24 25,0-25,0-25,-1 24,1 1,0 0,-25 0,25 0,-25-25,0 24,0-24,-25 25,0-25,0 0,1 0,-1 25,-25-25,1-25,24 25,-25 0,1-25,-1 25,0-24,1 24,24-25,0 25,-24-25</inkml:trace>
  <inkml:trace contextRef="#ctx0" brushRef="#br0" timeOffset="192775.0261">4416 16073,'0'0,"0"-24,0 24,0-25,0 25,-25 0,25-25,0 25,0 0,0 0,0 0,0 0,0 0,0 25,25-25,-25 0,24 25,-24-1,25-24,0 25,0 0,0 0,-1 0,1-1,0 1,0 0,0 0,-1 0,26-1,-25-24,0 25,-1-25,26 25,-25-25,0 0,24 0,-24 0,25 0,-25 0,24 0,-24-25,25 25,-26-25,26 1,-25-1,24 25,1-25,0 0,-26 0,26 1,0-1,-1 0,1 0,-1 25,1 0,-25-25,24 25,1 0,0 0,-26 25,26-25,-25 25,24-25,-24 25,0 0,25-1,-25 1,24 0,-24 0,25 0,-26-1,26-24,-25 25,24 0,1 0,-25-25,24 25,1-25,0 0,-1 0,1 0,-1 0,1 0,0 0,-1-25,1 25,-1-25,26 25,-25-25,24 0,-24 25,24-24,-24-1,24 25,-24-25,24 25,-24-25,-1 25,26 0,-26 0,1 0,-1 0,1 25,-25-25,24 25,1-25,0 25,-25-25,24 24,-24 1,25-25,-1 25,-24-25,25 25,-26-25,26 25,0-25,-26 0,26 0,0 25,-1-25,-24 0,25 0,-1-25,1 25,-1 0,26-25,-26 25,1-25,24 25,-24-25,0 25,24-25,-24 25,-1 0,26-24,-26 24,1 0,0-25,-1 25,1 0,-1 0,-24 0,25 0,-1 0,-24 0,25 25,-25-25,24 0,-24 0,25 0,-26 0,26 0,0 0,-1 0,1 0,0 0,-1 0,1-25,-1 25,1 0,0 0,-1 0,1 0,-1-25,1 25,0 0,-1 0,1 0,-1 0,1 0,0 0,-1 25,1-25,-25 0,24 0,1 0,0 25,-1-25,1 0,-25 24,24-24,1 25,-1-25,1 0,0 25,-1-25,1 0,-1 0,1 0,24 25,-24-25,24 0,1 0,-26 0,26 0,-1 0,1-25,-1 25,1 0,-26 0,26 0,-26-25,26 25,-26 0,1 0,-1 0,-24 0,25 0,-25 0,-25 0,24-25</inkml:trace>
  <inkml:trace contextRef="#ctx0" brushRef="#br0" timeOffset="195544.1845">15354 3795,'-24'0,"-26"0,0 0,1 0,-1 0,1 0,-1 0,-24 0,24 0,0 0,1 25,-1-25,1 0,-1 0,25 0,0 0,25 0,-24 0,24 0,0 0,0 0,24 0,1 25,0-25,0 0,0 0,24 0,-24 0,25 0,-1-25,1 25,-1 0,1 0,0 0,-1 0,1 0,-1 0,1-25,0 25</inkml:trace>
  <inkml:trace contextRef="#ctx0" brushRef="#br0" timeOffset="207632.8759">1241 4192,'0'-25,"0"0,0 1,0-26,0 25,0 0,-25 1,25-1,-25 25,0-25,25 0,-25 25,1-25,-1 25,-25 0,25 0,1 0,-26 0,25 25,-24 0,24 0,-25 0,0 24,26-24,-26 25,25-1,-24 26,24-26,0 1,0-1,0 26,1-26,-1 1,25-25,0 24,0 1,0-25,0 0,0-1,25 1,-25 0,24 0,1 0,0 0,0-1,0-24,-1 25,1 0,0-25,0 25,0-25,-1 25,1-1,0-24,0 25,-25 0,25 0,-25 0,25-1,-25 1,0 25,0-25,-25 24,25 1,-25-1,0 1,0 0,0-1,1-24,-1 25,0-1,0 1,0-25,1-1,-1 1,25 0,-25 0,25-25,0 25,0-25,-25 0,25 0,0 0,0 0,0 0,0 0,0 0,25 0,-25-25,25 25,-25 0,25 0,-25-25,24 25,1 0,0-25,0 25,0 0,-25 0,24 0,1 0,0 0,0 25,0 0,0-25,-25 25,24 0,1 24,-25-24,0 25,25-1,-25 1,0 24,0-24,0 24,0-24,-25 24,25-24,0 24,-25-24,25 24,0-24,0-1,0 1,-24-25,24 25,0-26,0 26,24-25,-24 0,25-1,-25-24,25 25,0 0,0 0,-1-25,1 25,0-25,0 24,24 1</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07T14:20:43.925"/>
    </inkml:context>
    <inkml:brush xml:id="br0">
      <inkml:brushProperty name="width" value="0.05292" units="cm"/>
      <inkml:brushProperty name="height" value="0.05292" units="cm"/>
      <inkml:brushProperty name="color" value="#FF0000"/>
    </inkml:brush>
  </inkml:definitions>
  <inkml:trace contextRef="#ctx0" brushRef="#br0">13494 2406,'0'0,"0"0,-25 0,25 0,0 0,0 0,0 0,0 0,0 0,0 0,0 0,0 0,0 0,25 0,-25 0,25 0,25 0,-26 0,26 25,0-25,24 0,-24 0,24 0,25 25,0-25,1 0,-1 0,0 24,25-24,-25 0,25 25,0-25,-24 25,24-25,0 25,-25-25,0 0,0 25,0-25,-24 0,-1 24,1-24,-26 0,26 0,-50 25,24-25,-24 0,-25 0,25 0,-25 0,0 0,-25-25,25 25,-25 0,0 0,-24 0,24-24,-25 24,1 0</inkml:trace>
  <inkml:trace contextRef="#ctx0" brushRef="#br0" timeOffset="308.0176">14412 2480,'-75'0,"1"-24,0 24,24 0,0 0,1 0,24 0,0 0,0 0,1 0,24 0,0 0,0 24,0-24,24 0,1 0,0 0,25 0,-1 0,1-24,-1 24,26 0,-26 0,26 0,24 0,-24 0,24 0,0 0,0 0,25 0,-25 0,1-25,24 25,-25 0,0-25,0 25,-24-25,24 25,-25 0,1-25,-26 25,26 0,-50 0,24 0,-24 0,0-24,-25 24,25 0,-25 0,0 0,0 0,0 0,0 0,0 0,0 0,0 0,-25 0,25 0,0 0</inkml:trace>
  <inkml:trace contextRef="#ctx0" brushRef="#br0" timeOffset="4267.2441">3498 3696,'0'0,"0"0,0 0,0 0,0 0,25 25,-25-25,24 0,1 0,0 0,0 25,24-25,1 0,0 0,24 24,0-24,1 0,24 0,-24 25,49-25,-25 0</inkml:trace>
  <inkml:trace contextRef="#ctx0" brushRef="#br0" timeOffset="5027.2875">9848 3746,'0'0,"0"0,0 0,0 0,0 0,0 0,0 0,25 0,-25 0,24 0,1 0,0 0,0 0,0 0,-1 0,26 0,0 0</inkml:trace>
  <inkml:trace contextRef="#ctx0" brushRef="#br0" timeOffset="5203.2976">11336 3795,'25'0,"-25"0,0 0,0 0,0 0,0 0,25 0,-25 0,0 0,0 0,0 0,0 0,25-25,-25 25,24 0,1 0,-25 0</inkml:trace>
  <inkml:trace contextRef="#ctx0" brushRef="#br0" timeOffset="7391.4228">21184 3597,'-25'0,"25"0,0 0,-25 0,25 0,0 0,0 0,0 0,0 0,0 0,0 0,0 0,0 0,0 0,0 0,25 0,0 0,-1 0,1 0,25 0,-25 0,24 0,1 24,-1-24,1 0,24 0,-24 25,0-25,24 0,-24 0,24 25,-24-25,-1 0,26 25,-26-25,-24 0,25 0,-1 25,-24-25,0 0,0 0,-25 0,25 0,-25 0,0 0,0 0,0 0,0 0,-25 0,0 0,0-25,0 25,1 0,-26 0,0 0,1 0,-1-25,0 25,-24 0,24 0,-24 0,24 0,-24 0,24 0,1 0,-1 0,1 25,-1-25,25 0,0 0,1 0,24 0,-25 0,25 0,0 0,0 0,0 0,25 25,-25-25,24 0,1 0,0 0,25 0,-1 25,1-25,-1 0,26 0,-1 0,-24 0,24 0,1 0,-1 24,1-24,-1 0,0 0,1 25,-1-25,1 0,-26 0,1 0,-1 0,1 25,-25-25,0 0,-1 0,1 0,-25 0,0 0,0 0,25 0</inkml:trace>
  <inkml:trace contextRef="#ctx0" brushRef="#br0" timeOffset="13033.7455">22796 2431,'0'0,"25"0,-25 0,24 0,-24-25,25 25,0 0,0 0,0 0,-1 0,1 0,0 0,0-25,0 25,0 0,-1 0,-24 0,25 0,0 0,-25 0,0 0,0 0,0 0,0 0,0 0,0 0,-25 0,25 0,-25 0,1 0,24 0,-25 0,0 0,0 0,25 0,-25 25,25-25,-25 0,25 0,0 0,0 0,-24 0,24 0,0 0,0 25,0-25,0 0,-25 0,25 25,0-25,0 24,-25-24,25 0,0 25,0-25,0 25,0-25,0 25,0-25,0 0,-25 25,25-25,0 0,0 0,0 0,0 0,0 24,0-24,25 0,-25 0,0 0,25 0,-25 0,25 0,-1 0,-24 0,25-24,0 24,0 0,0 0,0 0,-1 0,1 0,0 24,0-24,-25 0,25 25,-1-25,-24 25,25-25,-25 25,25 0,-25-25,0 25,0-25,0 24,0-24,-25 25,25-25,-25 25,25-25,-24 0,-1 25,25-25,-25 0,0 0,0 0,1 0,-1-25,0 25,-25 0</inkml:trace>
  <inkml:trace contextRef="#ctx0" brushRef="#br0" timeOffset="13479.771">23317 2034,'0'0,"-25"0,0-25,25 25,-25 0,1 0,-1 0,-25 0,25 0,-24 25,24-25,-25 25,25 0,-24-1,-1 1,1 25,24-25,-25 24,25-24,-24 25,24-1,0 1,0-1,1 1,24-25,-25 24,25-24,0 25,0-25,0 24,25-24,-1 0,-24 25,25-26,0 1,25 0,-26-25,1 25,25 0,-1-1,-24-24,25 0,-1 25,1-25,0 0,-1 0,1-25,24 25,-24-24,0 24,-1-25,1 0,24 0,-24-24,-1 24,1-25,-25 25,24-24,-24-1,0 0,-25 1,0 24,0-25,0 1,-25 24,0-25,-24 1,24 24,-25-25,1 26,-1-26,-24 25,-1 0,1 1,0 24</inkml:trace>
  <inkml:trace contextRef="#ctx0" brushRef="#br0" timeOffset="20559.1759">8186 5184,'0'0,"-25"0,0 25,25-25,-25 0,1 25,-1-25,25 25,-25-1,25-24,0 25,0 0,0 0,0 0,25-1,-25 1,25 0,-1 0,1 0,0-25,0 24,0 1,0 0,-1-25,1 25,0-25,-25 25,25-25,-25 24,0-24,0 25,0-25,0 25,0-25,-25 25,25-25,-25 0,0 25,25-25,-24 0,-1 0,0 0</inkml:trace>
  <inkml:trace contextRef="#ctx0" brushRef="#br0" timeOffset="20723.1853">8136 5209,'25'0,"-25"0,25-25,0 25,0-25,-25 25,24 0,1-24,0 24,0 0,24-25,-24 25,0 0,0-25,0 25</inkml:trace>
  <inkml:trace contextRef="#ctx0" brushRef="#br0" timeOffset="21118.2079">8409 4936,'-25'25,"-24"-25,24 0,0 25,-24-25,24 25,-25-1,25-24,-24 25,24 0,-25 25,25-26,-24 26,24 0,0-26,0 51,1-26,-1 1,0 0,0 24,25-24,0-1,0-24,0 25,0-1,25-24,0 0,0 0,-1 0,1-1,0-24,25 0,-1 25,-24-25,25 0,24 0,-24 0,-1-25,1 25,0 0,-1-24,1-1,-25 25,24-25,1 0,-25 0,24-24,-24 24,25-25,-26 25,1-24,0-1,0 1,-25-1,0 0,0 1,0-1,-25 1,0-1,0 25,1-24,-26 24,25 0,-24 0,-1 25,0-25,-24 25,24-24,1 24,-1 0,1 0,-1 0,0 0,25 0</inkml:trace>
  <inkml:trace contextRef="#ctx0" brushRef="#br0" timeOffset="22667.2965">16272 4514,'0'0,"0"0,0 0,0 0,0 25,0-25,0 0,0 25,0-25,0 25,0-25,0 25,0-25,0 24,25-24,-25 25,25-25,-25 25,0-25,25 25,-25-25,24 0,-24 0,25 0,0 0,-25 0,25 0,0 0,-25 0,24 0,1 0,0-25,0 25,0-25,-1 25,1 0,0-25,-25 25,25 0,0-24,0 24,-1 0,-24 0,25 0,0 0,-25 0,25 0,0 0,-25 24,24-24,-24 0,25 25,-25-25,25 0,-25 25,25-25,-25 25,25-25,-25 0,0 25,24-25,-24 0,25 24,-25-24,25 0,-25 0,0 25,25-25,0 0,-25 0,24 0,1 0,0 0,0 0,-25 0,49 0,-24 0,0 0,0 0,0 0,-1 0,1 0,0-25,0 25,0 0,-25 0,24 0,-24 0,25 0,-25 0,0 0,0 0,0 0,0 0,25 25,-25-25,0 0,25 0,-25 0,25 0,-25 0,24 25,1-25,-25 0,25 0,0 0,0 0,0 25,-1-25,1 0,0 0,25 0,-26 0,1 0,25 0,-25 0,24 0,-24 0,0 0,0 0,-1 0,1 0,0 0,-25 0,25 0,-25 0,25 0,-25 0,0 0,24 0,-24-25,0 25</inkml:trace>
  <inkml:trace contextRef="#ctx0" brushRef="#br0" timeOffset="24989.4293">16421 4936,'0'0,"0"0,-25 0,25 0,0 0,0 0,0 0,25-25,-25 25,25 0,0 0,-25-24,24 24,26 0,-25-25,0 25,24 0,-24-25,25 25,-25 0,24 0,-24-25,0 25,-25 0,25 0,-25 0,0 0,0 25,0-25,0 25,0-25,0 25,0-1,0 1,0 0,-25 0,25 24,-25-24,25 0,0 0,0 0,-25-1,25-24,0 25,0 0,0-25,0 25,0-25,0 0,0 25,0-25</inkml:trace>
  <inkml:trace contextRef="#ctx0" brushRef="#br0" timeOffset="25177.4401">16619 5110,'-24'0,"24"0,0 0,0 0,0-25,0 25,0 0,24 0,-24 0,25-25,0 25,0 0,0 0,24 0,-24-25,25 25,-1 0,26 0,-26 0,1 0,0 0,24 0,-24 0,-1-24,1 24,-25 0,24 0,-24 0</inkml:trace>
  <inkml:trace contextRef="#ctx0" brushRef="#br0" timeOffset="28310.6193">5309 3721,'24'0,"-24"-25,0 25,0-25,25 25,-25-25,0 25,0-25,0 25,0-24,0 24,0 0,0-25,0 25,-25 0,1 0,24 0,-25 0,25 0,-25 0,0 25,0-25,1 24,-1-24,25 25,-25 0,25 0,-25-25,25 25,0 0,0-1,0-24,0 25,0-25,0 25,0-25,0 25,0-25,25 0,-25 0,25 25,-25-25,25 0,-25 0,24-25,-24 25,25 0,0-25,-25 25,25-25,0 0,-25 25,24-24,-24 24,0-25,0 25,0 0,0-25,0 25,0 0,0 0,0 0,0 25,0-25,0 0,0 25,0-1,-24 1,24 0,0 0,-25 0,25-1,0 1,0 0,0 0,0-25,0 25,0-1,0-24,0 25,0-25,0 25,0-25,0 0,0 0,0 0</inkml:trace>
  <inkml:trace contextRef="#ctx0" brushRef="#br0" timeOffset="28701.6416">5457 3547,'0'0,"0"-25,-24 0,24 25,-25-24,0 24,25 0,-25-25,0 25,1 0,-1 0,-25 0,25 25,1-25,-26 24,25 1,-24 0,24 0,0 0,-25 24,25 1,1 0,-1-1,0 1,25-1,0 1,0 24,0-24,0 0,0-26,25 26,0 0,-1-26,1 1,0 0,0 0,0-25,24 25,-24-25,25 0,-1 0,1 0,0 0,-1 0,1 0,-1-25,-24 25,25-25,-1 0,1 0,0-24,-1 24,-24-25,25 1,-26 24,26-25,-25 1,-25-26,25 26,-25-1,0 1,0-1,-25 0,0 25,0-24,0 24,-24-25,24 26,-25-1,1 25,24-25,-25 25,1-25,24 25,-25 0,1 0</inkml:trace>
  <inkml:trace contextRef="#ctx0" brushRef="#br0" timeOffset="29721.7">4912 4341,'0'0,"0"0,0 0,0 0,0 0,0 0,0-25,24 25,1 0,0-25,0 25,0-25,24 25,1-24,-25-1,24 25,26-25,-26 0,1 25,0-25,24 1,-24-1,-1 25,1-25,-1 25,-24-25,25 25,-25 0,-1-25,-24 25,25 0,-25 0,0 0,0 0,-25 0,1 0,24 0,-25 25,-25-25,25 0,-24 25,24 0,-25-25,1 25,24-1,-25-24,1 25,24 0,-25 0,26-25,-1 25,0-25,0 24,0-24,25 0,-24 25,24-25,0 0,0 0,24 0,-24 0,25-25,0 25,25 0,-26-24,26 24,0-25,-1 25,1-25,-1 0,1 25,0-25,24 1,-24 24,-1-25,1 0,-1 25,1-25,0 25,-1-25,-24 25,0-24,0 24,0 0</inkml:trace>
  <inkml:trace contextRef="#ctx0" brushRef="#br0" timeOffset="31625.8089">1637 2729,'-24'0,"-1"-25,0 25,0 0,25 0,-25 0,1 0,-1 25,0-25,0 24,0-24,-24 25,24 0,0 0,0 0,25-1,-24 1,-1 25,0-25,25 24,-25 1,25-1,-25 1,25 0,0 24,0-24,0-1,25 26,0-26,-25 1,25-1,0 1,-1 0,1-25,25 24,-25-24,24 0,1 24,-25-49,24 25,1-25,24 25,-24-25,-1 0,26-25,-25 25,24-25,-24 25,-1-24,1-1,24 0,-24 0,-1-24,1 24,-25-25,24 25,1-24,-25-1,0 0,-1 1,1-1,0 1,0-26,-25 26,0-1,0-24,0 24,-25 25,0-24,0-1,1 25,-26 0,25 1,-24-1,-1 0,-24 0,24 0,-24 25,24-24,-24 24,-1 0,26 0,-26 0,1 0,-1 0,26 24</inkml:trace>
  <inkml:trace contextRef="#ctx0" brushRef="#br0" timeOffset="32144.8386">1042 3423,'0'0,"-25"-25,25 25,0-25,0 25,0 0,0 0,0 0,0 0,0 0,0 0,0 0,0 25,0-25,25 25,-25 0,25 0,-25 24,25-24,0 25,-25-1,24 1,1-25,-25 24,25-24,-25 25,25-25,0-1,-1-24,1 25,0-25,0 0,24 0,-24 0,25-25,-1 1,26-1,-26 0,26-25,-1 1,-24-1,49 0,-24 1,-1-26,0 1,1 24,-1-24,25 0,-49 24,24-24,1 24,-26 25,1-24,0 24,-26 0,1 0,0 25,0-25,-25 25,0 0,0 0,0 0,0 0</inkml:trace>
  <inkml:trace contextRef="#ctx0" brushRef="#br0" timeOffset="32609.8652">1067 3572,'0'-25,"0"25,0 0,0-25,0 25,0 0,0 0,0 0,0 0,0 0,0 0,0 25,25-25,-25 25,0 0,0-1,25 1,-25 0,24 25,-24-25,25-1,-25 1,25 0,-25 0,25-25,0 25,-1-25,26 0,-25 0,24 0,1-25,0 0,-1 0,1 0,24-24,1 24,-26-25,26 1,-1-1,1 0,-1 1,0-1,1 1,-26-1,26 0,-1 1,-24-1,-1 25,1-24,-25 24,24 0,-24 25,0-25,-25 25,25 0,-25-24,0 24,0 0,0 0,0 0,0 0,0 0,0 0,0 0,0 0,0 0,0 0,0 0,0 0,0 0,0 0,0 0,0 0,0 0,0 0,0 0,0 0</inkml:trace>
  <inkml:trace contextRef="#ctx0" brushRef="#br0" timeOffset="34536.9754">75 7615,'-25'0,"25"0,-25 25,25-25,0 0,0 0,-25 0,25 0,0 0,0 0,25-25,-25 25,25 0,0 0,-25-25,49 25,-24-25,0 25,25-24,-1-1,1 0,-1 0,26 25,-26-25,1 1,24-1,-24 0,0 0,24 0,-24 1,-1-1,-24 0,25 25,-25-25,-1 0,1 25,0 0,-25-24,0 24,0 0,0-25,0 25,0 0,0 0,0-25,-25 25,0 0,25 0,-24 0,24 0,-25 0,0 0,0 0,25 0,-25 0,1 0,-1 25,25-25,-25 0,25 0,-25 0,25 0,0 25,0-25,0 0,0 0,0 0,25 0,-25 0,25 24,0-24,-25 0,24 0,1 0,0 25,0-25,0 0,-1 0,1 25,0-25,0 0,-25 25,25-25,-25 25,0-1,0-24,0 25,0 0,0 0,0 0,-25-1,25 1,-25 0,0 0,0 0,1 24,-1-24,0 0,0 0</inkml:trace>
  <inkml:trace contextRef="#ctx0" brushRef="#br0" timeOffset="42500.4309">3746 7193,'25'-24,"-1"24,-24 0,25 0,0 0,0 0,24-25,-24 25,25 0,-25 0,24 0,1 0,0 0,24 25,-24-25,24 0,-24 0,24 0,0 0,1 0,-1 0,1 24,24-24,-25 0,26 0,-26 0,25 0,-24 0,-1 0,25 0,-24 0,24 0,-25 0,1 0,-1 0,0 25,1-25,-1 0,1 0,-1 0,1 25,-1-25,0 0,1 0</inkml:trace>
  <inkml:trace contextRef="#ctx0" brushRef="#br0" timeOffset="43463.486">16694 7193,'0'0,"0"0,0 0,0 0,0 0,0 0,25 0,0 0,-1 0,1 0,25 0,-1 0,1 0,24 0,1 0,-1 0,1 0,24 0,-25 0,25 0,1 0,-1 0,0 25,0-25,1 0,-26 0,25 0,-24 0,-1 0,0 0</inkml:trace>
  <inkml:trace contextRef="#ctx0" brushRef="#br0" timeOffset="44579.5498">1910 8186,'-24'0,"24"24,0-24,-25 0,25 0,0 0,0 0,0 0,0 0,0 0,0 0,0 0,25 0,-25 0,24 0,1 0,0 0,25 0,-1 0,1 0,24 0,1-24,-1 24,0 0,1 0,24 0,0 0,0 0,1-25,-1 25,0 0,0 0,1 0,-1 0,0 0,-25 0,26 25,-26-25</inkml:trace>
  <inkml:trace contextRef="#ctx0" brushRef="#br0" timeOffset="46147.6395">13965 2257,'25'0,"0"0,0 0,0-25,-1 25,1 0,25 0,-1-24,1 24,0 0,24 0,0 0,-24 0,49 0,-24 0,24 0,-25 0,26 0,-1 0,0 0,0 0,0 0,1 0,-1 24,-25-24,26 0,-1 0,-25 25,1-25,-1 0,-24 25,-1-25,1 0,-25 25,-1-25,1 0,-25 0,0 0,0 0,0 0,-25 0,-24 0,-1 0,1 0,-1 0,-24 0,-1-25,-24 25,25 0,-26 0,26 0,-25 0,24 0,-24 0,25 0,-1 0,1 25,-1-25,26 0,-1 0,1 0,24 0,0 0,25 0,0 0,0 0,0 25,25-25,0 0,24 0,1 0,-1 24,26-24,-1 0,1 0,24 0,0 25,0-25,0 0,26 0,-26 0</inkml:trace>
  <inkml:trace contextRef="#ctx0" brushRef="#br0" timeOffset="51390.9394">1811 6424,'0'0,"0"0,0-24,0 24,0 0,0 0,0 0,0 0,25 0,-25 0,25 0,0 0,-1 24,1 1,0 0,25 0,-1 0,1-1,-25 1,24 25,26-25,-26 24,1-24,-1 25,1-26,0 26,-1-25,1 0,-25 0,24-1,-24 1,25 0,-26 0,1 0,0-25,0 24,0-24,-25 0,24 0,-24 0</inkml:trace>
  <inkml:trace contextRef="#ctx0" brushRef="#br0" timeOffset="51698.957">2679 6350,'0'-25,"0"25,0-25,0 1,0-1,0 25,0 0,0-25,0 25,0 0,0 0,0 0,0 0,0 0,-25 0,25 25,-24-25,24 25,-25-1,0 1,-25 25,26-1,-26 1,0 0,-24-1,24 26,-24-26,24 26,1-26,-26 26,26-26,-1 1,25 0,-24-26,24 26,0-25,0 0,25-25,-25 24,25 1,0-25,0 0,0 25,0-25,0 0,0 0,0 0,0 0,0 0,0 0,25 0</inkml:trace>
  <inkml:trace contextRef="#ctx0" brushRef="#br0" timeOffset="54633.1248">1340 3944,'0'0,"0"0,0 0,-25 0,25 0,0 0,0 0,0 0,0-25,25 25,0-25,-1 25,1-24,0-1,25-25,-1 25,26-24,-26 24,26-25,-1 25,1-24,-1 24,0-25,1 26,-1-26,1 25,-1 0,-24 1,-1-1,1 0,-25 0,-1 25,1-25,0 25,-25 0,0 0,0 0,0 0</inkml:trace>
  <inkml:trace contextRef="#ctx0" brushRef="#br0" timeOffset="54797.1342">1811 3671,'-25'25,"-24"-25,24 25,0-25,25 25,-25-25,25 0,0 0,0 0,0-25,25 25,0-25,0 25,-1-25,26 0,-25 0,25 1,-1-1,26-25,-26 25,26-24,-1 24,-24 0,24-24,0 24,-24 0</inkml:trace>
  <inkml:trace contextRef="#ctx0" brushRef="#br0" timeOffset="61773.5332">3820 9699,'0'0,"0"-25,0 25,0 0,0 0,0-25,0 25,0 0,0 0,0 0,0 0,0 0,0 25,0-25,-25 25,25-1,0 1,-24 0,24 0,-25 24,25 1,0 0,-25-26,0 26,25 0,-25-1,25 1,-24-25,24 0,-25-1,25 1,-25 0,25 0,0-25,0 25,0-25,0 0,0 0,0 0,0 0,0-25,0 25,0-25,0 0,25 0,-25 1,0-26,25 0,-25 1,24-1,1-24,-25-1,25 26,0-26,-25 1,25-1,-1 1,1 24,-25-24,25 49,0-24,-25 24,25 0,-25 0,24 25,-24 0,25 0,-25 0,25 25,-25 0,25 0,0 24,0-24,-1 25,1-1,0 1,0 24,0-24,-1-1,1 26,0-26,0 1,0 0,-1-1,1 1,-25-25,25 24,0-24,-25 0,0 0,25 0,-25-1,0-24,24 25,-24-25,0 0,0 0,0 0,0 0,0 0,0 0,0 0,-24 0,24-25,0 25</inkml:trace>
  <inkml:trace contextRef="#ctx0" brushRef="#br0" timeOffset="61961.544">3845 9922,'0'0,"-25"0,25 0,0 0,0 0,0-25,0 25,25 0,0-25,-25 25,25-25,-1 25,1-24,0 24,25-25,-25 25,24-25,-24 0,25 25,-1-25,-24 25,25-24,-26-1,26 25,-25-25</inkml:trace>
  <inkml:trace contextRef="#ctx0" brushRef="#br0" timeOffset="62477.5735">4341 8905,'0'-25,"0"0,-25 25,25-25,-24 1,-1 24,0-25,0 25,0-25,1 25,-26 0,25 0,-24 0,-1 0,0 0,1 0,-26 25,26-25,-1 25,-24-1,24 1,-24 25,24-25,-24 24,24 1,0 24,-24-24,24 24,1 1,-1-1,1 25,24-24,-25 24,25 0,0 0,1 1,-1-1,0 0,25 0,0-24,0 24,0-25,25 1,-25-1,25 1,24-26,-24 26,25-51,-1 26,1 0,0-26,24 1,-24-25,24 0,0 0,1 0,-1 0,1-25,-1 1,0-1,26-25,-26 1,25-1,-24 0,-1-24,25 24,-24-24,-1 0,-24-26,24 26,-24-25,-1 0,1-1,-25 1,0 0,-1 0,-24-1,0 26,-24-25,-1 24,-25-24,25 50,-24-26,-26 26,26-26,-26 25,26 26,-26-26,-24 25,25 0,-25 25,-1 0,-24 0,25 0,-25 0,25 25,-25 0,0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07T14:25:43.016"/>
    </inkml:context>
    <inkml:brush xml:id="br0">
      <inkml:brushProperty name="width" value="0.05292" units="cm"/>
      <inkml:brushProperty name="height" value="0.05292" units="cm"/>
      <inkml:brushProperty name="color" value="#FF0000"/>
    </inkml:brush>
  </inkml:definitions>
  <inkml:trace contextRef="#ctx0" brushRef="#br0">695 9971,'0'0,"0"0,0 0,0 0,0 0,0 0,0 0,0 0,0 0,0 0,25 0,-25 0,24 0,1 0,0 0,0 0,0 0,0 0,-1 0,1 0,0 0,25 0,-26 0,1 0,-25 0,25 0,0 0,-25 0,25 0,-25 0,0 0,0 0,0 0,0 0,-25 0,25 0,-25 0,0 0,0 25,25-25,-24 0,-1 0,0 0,0 0,25 0,-25 0,25 0,-24 0,24 0,0 25,0-25,0 0,0 25,0-25,0 25,0 0,0-1,0 1,0 0,0 0,0 0,0-1,0 26,0-25,0 0,0-1,0 1,0 0,0 0,0 0,0-1,0-24,0 25,0 0,0-25,0 25,-25-25,25 0</inkml:trace>
  <inkml:trace contextRef="#ctx0" brushRef="#br0" timeOffset="144.0083">571 10616,'0'0,"0"0,25 0,-25 0,24 25,-24-25,25 0,0 0,0 0,0 0,-1 0,26 0,-25 0,0 0</inkml:trace>
  <inkml:trace contextRef="#ctx0" brushRef="#br0" timeOffset="275.0158">1216 10641,'0'0,"0"0,0 0,0 0,0 0,0 0,0 0,0 0,0 0,0 0,0 0,0 0,0 0,0 0</inkml:trace>
  <inkml:trace contextRef="#ctx0" brushRef="#br0" timeOffset="3039.1739">695 9971,'0'0,"0"0,0 0,0 0,0 25,0-25,0 0,0 0,0 0,0 0,0 0,0 0,0 0,0 0,0 0,0-25,25 25,-25 0,24 0,1 0,-25 0,25 0,0-24,0 24,0 0,-25 0,24 0,1 0,0 0,-25 0,25 0,-25 0,25 0,-25 0,0 0,24 0,-24 0,0 0,0 0,0 0,0 0</inkml:trace>
  <inkml:trace contextRef="#ctx0" brushRef="#br0" timeOffset="3431.1963">472 10567,'0'0,"0"0,0 0,0 0,0 0,0 0,0 0,0 0,24 0,-24 0,25 0,0 0,-25 0,25-25,0 25,-1 0,26 0,-25 0,0 0,24 0,-24-25,25 25,-1 0,-24 0,0 0,25 0</inkml:trace>
  <inkml:trace contextRef="#ctx0" brushRef="#br0" timeOffset="6064.3469">10096 2009,'0'0,"0"0,-25 0,25 0,0 0,0 0,0 0,0 25,0-25,0 0,0 0,0 0,25 0,0 0,-25 0,24 0,1 0,0 0,25 0,-26 0,26 0</inkml:trace>
  <inkml:trace contextRef="#ctx0" brushRef="#br0" timeOffset="6389.3655">11162 2108,'0'0,"0"0,0 0,0 0,0 0,0 0,0 0,0 0,0 0,25 0,-25 0,25 0,0 0,-25 0,25 0,-1 0,26 0,-25 0,0 0</inkml:trace>
  <inkml:trace contextRef="#ctx0" brushRef="#br0" timeOffset="6804.3892">12502 2108,'0'0,"0"0,0 0,25 0,-25 0,25 0,-25 0,24 0,1 0,0 0,0 0,24 0,1 0,-25 0,24 0,1 0</inkml:trace>
  <inkml:trace contextRef="#ctx0" brushRef="#br0" timeOffset="7229.4135">13693 2084,'0'0,"0"0,0 0,0 0,0 0,0 0,0 0,0 0,24 0,-24 0,25 0,0 0,0 0,0 0,24 0,1-25,-1 25,1 0,0 0</inkml:trace>
  <inkml:trace contextRef="#ctx0" brushRef="#br0" timeOffset="7629.4364">15156 2034,'0'0,"0"0,0 0,0 0,0 0,0 0,0 0,0 0,0 0,0 0,25 0,-25 0,25 0,-1 0</inkml:trace>
  <inkml:trace contextRef="#ctx0" brushRef="#br0" timeOffset="8144.4659">18157 2307,'25'0,"-25"0,0 0,0 0,25 0,-25 0,25 0,-25 0,25 0,-1 0,1 0,25-25,-1 25,1 0,0 0,-1 0,26 25</inkml:trace>
  <inkml:trace contextRef="#ctx0" brushRef="#br0" timeOffset="9886.5655">2878 10616,'0'0,"0"0,0 0,0 0,0 0,0 0,0 0,0 0,0 0,-25 0,25 0,0 0,0 0,0 0,0 0,0 0,0 0,25 0,-25 0,24 0,-24 0,25 0,25 0,-25 0,24 0,1 0,0 0,-1 0,1 0,-1 0,26 0,-26 0,1 0,0 0,-1 0,-24 0,25 0,-26 0,26 0,-25 0,0 0,-1 0,-24 0,0 0,25 0,-25 0,0 0,0 0,0 0,0 0,0 0,0 0,0 0,0 0,0 0,0 0,0 0,0 0,0 0,0 0</inkml:trace>
  <inkml:trace contextRef="#ctx0" brushRef="#br0" timeOffset="10554.6037">5581 10567,'0'0,"-24"0,-1 0,0 0,0 0,0 0,25 0,-24 0,24 0,-25 25,25-25,0 0,0 0,0 0,0 0,0 0,0 0,0 0,25 0,-1 0,1 24,0-24,25 0,-26 0,26 0,0 0,-1 0,1 0,24-24,-24 24,24 0,-24 0,24 0,1 0,-26-25,26 25,-26 0,1 0,0 0,-1 0,-24 0,25-25,-26 25,1 0,0 0,-25 0,25 0,-25 0,0 0,0 0,0 0,0 0,0 0,0 0,0 0,0 0</inkml:trace>
  <inkml:trace contextRef="#ctx0" brushRef="#br0" timeOffset="11146.6376">8335 10616,'0'0,"-25"0,25 0,-25 0,25 0,0 0,-25 0,25 0,0 0,0 0,0 0,0 0,0 0,0 0,25 0,0 0,-25 0,50 0,-26 0,26 0,-25 0,24 0,26 0,-26 0,26 0,-26 0,26-24,-1 24,1 0,-1 0,-24 0,24 0,-24 0,24-25,-24 25,-25 0,24 0,-24 0,0 0,0 0,-25 0,0 0,0 0,0 0,0 0,0 0,0 0,0 0,0 0,0 0,0 0,0 0,0 0,0 0</inkml:trace>
  <inkml:trace contextRef="#ctx0" brushRef="#br0" timeOffset="12106.6925">11063 10616,'-25'0,"1"0,24 0,-25 0,25 0,-25 0,25 0,0 0,0 0,0 0,0 0,0 0,25 0,-25 0,25 0,-1 0,1 0,25 0,-25 25,24-25,1 0,-1 0,1 0,0 0,24 0,-24 0,24 0,1 0,-26-25,1 25,24 0,-24 0,-1 0,-24 0,25 0,-25 0,-1 0,1 0,0 0,-25-24,0 24,0 0,0 0,0 0,0 0,0 0,0 0,0 0,0 0,0 0,0 0</inkml:trace>
  <inkml:trace contextRef="#ctx0" brushRef="#br0" timeOffset="12574.7193">13221 10592,'0'0,"0"0,-25 0,25 0,0 0,0 0,0 0,0 0,0 0,0 0,0 0,25 0,0 0,-25 0,25-25,24 25,-24 0,25 0,-1 0,1 0,25 0,-26-25,26 25,-1 0,0 0,1 0,-1 0,25 0,-24 0,-1 0,1 0,-26 0,26 0,-26 0,1 0,-25 0,24 0,-24 0,0 0,-25 0,25 0,-25 0,0 0,0 0,0 0,0 0,0 0,0 0,0 0</inkml:trace>
  <inkml:trace contextRef="#ctx0" brushRef="#br0" timeOffset="12982.7426">16024 10542,'0'0,"0"25,0-25,25 0,0 0,0 0,-1 0,1 0,25 0,-1 0,1 0,24 0,1 0,-1 0,1 0,24 0,-25 0,26 0,-1 0,-25 0,25 0,-24 0,24 0,-25 0,1 0,-1-25,-24 25,-1 0,1 0,0 0,-25 0,-1 0,1 0,0-25,-25 25,0 0,0 0,0 0,0 0,0 0,0 0</inkml:trace>
  <inkml:trace contextRef="#ctx0" brushRef="#br0" timeOffset="13666.7817">15379 9649,'0'0,"0"0,0 0,0 0,0 0,0 0,0 0,-25 0,25 0,0 0,0 25,0-25,0 0,0 25,25-25,-25 0,0 24,25-24,-25 25,25 0,0-25,-25 25,24-25,1 25,0-25,0 24,0 1,24-25,-24 25,0-25,0 25,-25 0,25-25,-1 24,-24-24,25 25,-25-25,0 0,0 25,0-25,0 25,0-25,0 0,-25 25,25-25,-24 25,-1-1,0-24,0 25,0-25,0 25,1 0,-1 0,0-25,0 24,0 1,1-25,-1 25,0-25,25 25,-25 0,25-25,-25 24,25-24,0 25</inkml:trace>
  <inkml:trace contextRef="#ctx0" brushRef="#br0" timeOffset="14472.8278">12700 9798,'0'0,"0"0,0 0,0 0,0 0,0 0,0 0,0 0,0 0,0 0,0 0,0 25,25-25,-25 0,25 24,-25-24,25 25,0-25,-1 25,1-25,0 25,0 0,0-25,-1 24,-24-24,25 25,0 0,-25-25,25 25,-25 0,0-25,0 25,0-25,0 24,0-24,0 25,-25 0,25-25,-25 25,0-25,1 25,-1-1,0 1,0-25,0 25,-24 0,24 0,0-25,0 24,1 1,-1 0,0-25,25 25,-25 0,0-25,25 24</inkml:trace>
  <inkml:trace contextRef="#ctx0" brushRef="#br0" timeOffset="15219.8706">10021 9872,'0'0,"-24"0,24 0,0 0,0-25,-25 25,25 0,0 0,0 0,0 0,0 0,0 0,0 0,25 25,-25-25,24 0,1 25,-25-25,50 25,-25-25,-1 25,1-25,25 24,-25-24,24 25,-24-25,0 25,25 0,-26-25,1 25,0 0,0-25,0 24,-1 1,-24 0,0-25,0 25,0 0,0-1,-24 1,24-25,-25 25,-25 0,25 0,1-1,-26 1,25 0,-25 0,26 0,-26-25,25 24,0 1,-24 0,24-25,0 25,25 0,-25-25,1 24</inkml:trace>
  <inkml:trace contextRef="#ctx0" brushRef="#br0" timeOffset="15990.9147">6995 9823,'0'-25,"0"25,0 0,0 0,0 0,0 0,0 0,0 0,0 0,25 25,-25-25,25 0,-25 24,25-24,-1 25,1 0,0 0,0-25,0 25,24-1,-24 1,0 0,25 0,-1 0,-24-25,25 25,-26-1,1 1,25 0,-25 0,-1 0,1-1,-25 1,25-25,-25 25,0 0,0 0,-25-1,0-24,1 25,-1 0,0 0,0 0,-24-1,24-24,-25 25,1 0,24 0,-25-25,1 25,24-1,-25-24,25 25,0-25,1 25,-1-25,0 25,25-25</inkml:trace>
  <inkml:trace contextRef="#ctx0" brushRef="#br0" timeOffset="16818.962">4044 9798,'-25'-25,"25"25,-25 0,25 0,0 0,0 0,0 0,0 0,0 0,0 0,0 25,0-25,0 0,0 0,25 25,-25-25,25 24,-1-24,1 25,0-25,0 25,0-25,-1 25,26-25,-25 25,0-1,-1-24,1 25,0 0,-25 0,25-25,-25 25,25 0,-25-1,0 1,0 0,0 0,-25 0,0-1,0 26,25-25,-25 0,1-1,-1 1,-25 0,25 25,1-26,-1 1,0 0,0 0,0 0,1-1,-1 1,25 0,-25 0,25-25,0 25</inkml:trace>
  <inkml:trace contextRef="#ctx0" brushRef="#br0" timeOffset="22101.2642">3275 11237,'0'0,"0"0,0-25,0 25,0 0,-25 0,25-25,0 25,0 0,0 0,0 0,0 0,0 25,0-25,0 0,0 25,0-25,0 24,0 1,-25 0,25 25,0-26,0 1,0 0,0 0,0 24,0-24,0 0</inkml:trace>
  <inkml:trace contextRef="#ctx0" brushRef="#br0" timeOffset="22731.3002">6127 11485,'0'-25,"0"25,0-25,0 25,0-25,0 25,0-25,25 25,-25-24,25 24,-25 0,25-25,-1 25,1 0,0-25,0 25,0 0,-1 0,-24 0,25 0,0 25,-25-25,25 0,-25 25,0-25,0 24,-25 1,25 0,-25 0,0 0,-24-1,24 1,0 0,-24 0,24 0,0-1,0 1,0-25,0 25,1-25,24 25,0-25,0 0,0 0,0 0,24 0,-24 0,25 0,0 0,0 0,25 0,-26 0,26 0,0-25,-1 25,1 0</inkml:trace>
  <inkml:trace contextRef="#ctx0" brushRef="#br0" timeOffset="23407.3389">8732 11038,'0'-25,"0"25,0-25,0 25,0-24,0 24,0-25,24 25,-24-25,25 25,0 0,0-25,0 25,-1 0,1 0,0 0,0 0,0 0,-1 25,1-25,-25 25,0-25,0 25,0-1,0-24,0 25,0 0,-25 0,1-25,24 25,-25-1,0-24,25 25,-25-25,25 0,0 25,0-25,0 0,0 0,0 0,0 0,0 0,0 0,25 0,0 25,0-25,-1 0,1 25,0-25,0 25,0-25,-1 24,1 1,0-25,-25 25,25 0,-25-25,0 25,0-1,0-24,0 25,0 0,-25-25,25 25,-25-25,0 25,1-25,-26 0,25 0,0 24,-24-24,24 0,0 0,0 0,-24-24,49 24,-25 0,0-25</inkml:trace>
  <inkml:trace contextRef="#ctx0" brushRef="#br0" timeOffset="24014.3736">11411 10988,'0'0,"0"0,0 0,0 0,0 0,0 0,0 25,0-25,0 0,0 25,0 0,0-25,0 25,0-1,0-24,0 25,0 0,24-25,-24 25,25-25,0 25,-25-25,25 0,0 25,-25-25,24 0,1 0,0-25,-25 25,25 0,0-25,-25 25,24-25,-24 0,25 0,-25 25,0-24,0-1,0 0,0 25,0-25,0 25,0 0,0 0,0 0,0 0,0 25,0-25,0 25,0 0,0-1,0 1,0 25,-25-25,25 0,0-1,0 26,0-25,0 0,0-1,0 1,0-25</inkml:trace>
  <inkml:trace contextRef="#ctx0" brushRef="#br0" timeOffset="24566.4052">14313 10840,'-25'0,"0"0,0 0,0-25,1 25,-1 0,0 25,-25-25,26 0,-1 24,0 1,0-25,25 25,-25 0,25 0,0-1,0 26,25-25,-25 0,25-1,25 26,-26-25,1 0,25 0,-25 24,24-24,-24 0,25 0,-26-1,-24-24,25 25,0 0,-25-25,0 25,0-25,0 25,-25-25,25 0,-25 24,1-24,-1 0,0 0,-25 0,26-24,-26 24</inkml:trace>
  <inkml:trace contextRef="#ctx0" brushRef="#br0" timeOffset="24714.4136">14313 10988,'24'-24,"26"24,0-25,-26 25,26-25,0 25,-1-25,1 25,0 0,-1-25,1 25,24 0,-24-24</inkml:trace>
  <inkml:trace contextRef="#ctx0" brushRef="#br0" timeOffset="25130.4374">16992 11013,'0'0,"24"0,-24 0,0 0,0 0,0 0,0 0,0 0,0 0,0 0,0 0,0 25,-24-25,24 0,-25 25,0 0,0-1,0 1,1 25,24-25,-25 0,0 24,0-24,25 0,0 24,0-24,0 0,0 0,0 0,25-1,0-24,0 25,-1 0,1-25,0 25,0-25,0 0,24 0,-24 0,0 0,24 0,-24 0,-25 0,25-25,0 25,-25-25,0 0,0 25,-25-24,25-1,-25 25,0-25,-24 0,24 25,-25 0,1 0,-1 0,-24 0</inkml:trace>
  <inkml:trace contextRef="#ctx0" brushRef="#br0" timeOffset="28936.6551">10145 3001,'-24'-49,"-1"24,-25 0,25-24,-24 24,24 0,-25 0,1 25,-1-25,1 25,-1 0,-24 0,24 0,-24 25,-1-25,1 25,-1 0,1 0,-1 24,-24-24,25 25,-1-1,1 26,-25-26,49 1,-24 24,-1 1,26-1,-1 0,1 1,-1-1,25 1,25-1,-25 1,25-1,25-24,-25 24,25-24,25-1,-1 1,1-1,-1 1,1-25,24 0,1-1,-1 1,1-25,24 25,-25-25,25 0,1-25,-26 25,25-25,1 1,-26-1,25 0,-24 0,24-24,-25-1,1 0,-1 1,-24-26,-1 26,1-26,-1 1,1-25,-25 24,0 1,-25-25,0 24,0-24,-25 25,0-1,0 1,0-1,-24 1,-1 24,1 1,-26-1,26 1,-26 24,26 0,-26 0,1 25,-1 0,1 0,-25 0,24 0,-24 25,25 0,-1 0,-24 24,25-24,-26 49,26-24,0 24,-1 1,1 24,-1-25,26 26,-1-1,-24 0,49 0,-25 1,26-1,-1-25,25 25,0-24,0-26,0 26,49-26,-24 1,25 0,-1-1,1 1,0-25,24-1,0 1,1 0,-1-25,1 0,24 0,0 0,-25-25,26 0,24 1,-25-1,0-25,25 1,-25-1,25 0,-24-24,-1 0,0-1,0 1,1-25,-26-1,-24 1,-1 0,-24 0,-25-1,0 1,-25 0,0 25,-24-1,-1 1,1 24,-26 1,1 24,-1 0,-24 0,0 0,0 25,-1 0,-24 25,25-25,-25 50,-25-25,25 24,0 26,25-26,-25 26,25-1,0 25,24-24,1-1,24-24,25 24,1-24,24-1,24 1,1 0,25-26,-1 1,1 0,24 0,1-25,24 0,-25 0</inkml:trace>
  <inkml:trace contextRef="#ctx0" brushRef="#br0" timeOffset="37640.1529">10939 9500,'0'0,"0"0,0 0,0 0,0-25,0 25,0 0,0 0,0 0,25 0,0 0,0 0,24 0,-24 0,25 0,-1 0,26-24,-26 24,26 0,-1 0,-24 0,24-25,-24 25,24 0,-24 0,-1-25,-24 25,25 0,-50 0,25 0,-25 0,0 0,0-25,0 25,-25 0,0 0,25 0,-50 0,26 0,-1 0,0 0,-25 0,26 0,-1 0,0 0,0 0,25 0,-25 0,25 0,-24 0,24 0,-25 25,25-25,0 25,0 0,0-1,-25 1,25 0,0 25,0-1,0-24,0 25,0-1,0 1,0-1,0 1,0 0,0-1,0-24,0 25,0-1,0 1,0-25,0 24</inkml:trace>
  <inkml:trace contextRef="#ctx0" brushRef="#br0" timeOffset="46650.6683">16049 4142,'-25'0,"25"0,0 0,0 0,0 0,0 0,0 0,0 0,0 25,0-25,0 0,0 0,0 0,0 0,0 0,0 0,25 0,-25 0,25 25,-25-25,25 0,-1 0,1 0,25 25,-25-25,24 0,1 0,-1 0,1 0,24 0,1 0,-1 0,1 0,-1 0,25 0,-24 0,-1 25,25-25</inkml:trace>
  <inkml:trace contextRef="#ctx0" brushRef="#br0" timeOffset="46966.6864">18604 4316,'0'0,"0"0,0 0,0 0,25 0,-25 0,24 0,-24 0,25 0,0 0,0 0,0 0,-1 0,1 0,25 0,-25 0,24 0,1 0,0 0,-1 0,1 0</inkml:trace>
  <inkml:trace contextRef="#ctx0" brushRef="#br0" timeOffset="47501.717">20811 4142,'25'0,"-25"0,0 0,25 0,0 0,-25 0,25 0,0 0,-1 0,1-24,25 24,-25 0,-1 0,26 0,-25 0,24 0,1 0,0 0,-26 0,26 0,0 0,-1 0,-24 0,25 0</inkml:trace>
  <inkml:trace contextRef="#ctx0" brushRef="#br0" timeOffset="49483.8303">21456 10344,'25'0,"-25"-25,0 25,25 0,-25-25,0 25,25-25,-25 25,0-25,0 25,0-24,0 24,0-25,0 25,0-25,0 25,-25 0,25-25,-25 25,25 0,-25 0,1 0,-1 0,0 0,0 25,0-25,25 25,-24-25,-1 25,0-25,25 24,-25-24,25 25,0 0,0-25,0 25,0 0,25-25,0 24,-25 1,25 0,-1 0,1-25,25 25,-25-1,-1 1,1-25,25 25,-25 0,-1 0,26-25,-25 24,-25 1,25-25,-1 25,-24-25,0 25,25-25,-25 25,0-25,0 0,0 24,-25-24,25 0,-24 0,24 0,-25 25,0-25,25 0,-25-25,0 25,1 0,-1 0,0-24,0 24,0 0,1-25,-1 25,0-25,0 25,0 0,1-25,-1 25,25 0,-25-25,25 25,0-24,0 24</inkml:trace>
  <inkml:trace contextRef="#ctx0" brushRef="#br0" timeOffset="49931.856">21878 10145,'0'0,"0"0,0 0,0 0,0 0,0 0,0 0,0 25,0-25,25 0,-25 0,25 0,-1 25,1-25,0 0,25 25,-25-25,24 24,-24-24,25 0,-26 25,1-25,25 0,-25 25,-1-25,1 0,0 25,-25-25,25 0,-25 25,25-25,-25 0,0 0,0 24,0-24,0 0,0 25,-25-25,25 25,0-25,-25 25,25-25,-25 25,0-1,25 1,-24-25,-1 25,25 0,-25 0,0-25,25 24,-25 1,1 0,24-25,-25 25,25 0,-25-25,25 24,0-24,-25 25,25-25,0 0,0 25,0-25,0 0</inkml:trace>
  <inkml:trace contextRef="#ctx0" brushRef="#br0" timeOffset="50539.8908">22573 10443,'24'0,"1"0,-25 0,0 0,0 0,0 25,0-25,0 0,0 24,0 1,0 0,0-25,0 25,0 0,0-1,0 1,0 0,0 0,0 0,0-25,0 24,0-24,0 25,0-25,0 25,0-25,0 0,0 0,0 0,0 0,0 0,0 0,0 0,0-25,0 25,0-25,0 1,0-1,0 0,0 0,25 0,-25-24,0 24,0-25,25 1,-25-1,25 1,-25 24,24-25,1 1,0 24,0-25,0 25,-1 1,1 24,0-25,0 25,0-25,-1 25,26 0,-25 0,0 0,0 0,-1 25,1-25,0 25,-25-25,25 24,-25 1,0 0,0 0,0 0,0-1,-25 1,0 0,0 25,1-26,-26 1,25 0,-25 0,1 0,-1-1,25-24,-24 25,24-25,0 25,0-25,25 0,-24 0,24 0,0 0,0 0,0 0,24 0,-24 25,25-25,0 0,0 0,0 25,-1-25,1 24,25 1,-25-25,24 25,-24-25,25 25,-1 0,1-1,0-24,-1 25,1 0,-25-25,24 25,1 0,-25-25,24 24,-24-24,0 0,-25 0,25 25,-25-25,0 0,0 0</inkml:trace>
  <inkml:trace contextRef="#ctx0" brushRef="#br0" timeOffset="51047.9198">21481 11311,'0'0,"0"25,0-25,0 0,0 0,0 0,25-25,-25 25,25 0,0 0,24 0,-24 0,25-25,-1 25,26 0,-1-25,0 25,1 0,24-24,0 24,1 0,-1-25,0 25,0-25,0 25,1 0,-1-25,0 25,-24-25,-1 25,0 0,1-25,-26 25,1 0,0 0,-26-24,1 24,0 0,-25 0,25 0,-25 0,0 0,0 0,0 0,0 0,0 0,0 0,0 0,-25 0,25 0,-25 0,25 0,-25 0</inkml:trace>
  <inkml:trace contextRef="#ctx0" brushRef="#br0" timeOffset="62136.554">15280 4490,'0'0,"0"-25,0 25,0-25,0 25,0-25,0 0,0 25,0-24,0-1,0 25,0-25,0 0,-25 25,25-25,-25 25,25-24,-24-1,24 25,-25-25,0 25,0-25,0 25,1-25,-1 25,0-24,-25 24,26 0,-26-25,25 25,-24 0,24 0,-25 0,1 0,24 25,-25-25,1 24,24-24,-25 25,25 0,0-25,-24 25,24 24,0-24,-24 0,24 25,0-1,0 1,0-1,1 26,-1-26,0 26,0-26,25 26,-25-25,1-1,24 1,-25-1,25 1,0 0,0-1,0 1,25-25,-25 24,24-24,1 25,25-26,-25 1,-1 25,26-25,0-1,-1 1,1-25,-1 25,1-25,25 25,-26-25,1 0,24 0,-24 0,-1 0,26-25,-26 25,26-25,-26 0,1 1,0-1,24 0,-24-25,-1 26,1-26,-1 25,1-24,0-1,-26 0,26 1,-25-1,25 1,-26-1,-24 0,25-24,-25 24,0 1,0-26,0 26,-25-1,25 0,-24-24,-26 24,25 1,0-1,-24 1,-1-1,0 0,26 1,-26 24,-24-25,24 26,0-1,1 0,-1 0,-24 25,24-25,-24 25,-1 0,1 25,24-25,-24 25,0 0,-1 0,25-1,-24 1,0 25,24-25,0 24,1 1,-1-1,1 1,-1 24,25-24,-24 24,24 1,0-1,25-24,-25 24,25 1,0-26,0 26,25-26,-25 1,25 0,0-26,-1 26,26-25,-25 24,24-24,1 0,-25 25,49-26,-24 1,-1-25,1 25,24 0,-24-25,0 25,24-25,-24 0,-1-25,1 25,24-25,-24 0,0 0,-1 1,1-1,24-25,-24 25,-1-24,1-1,24 1,-24-1,0 0,-1-24,1 0,-25 24,24-25,-24 1,0 24,0-24,-25 24,25-24,-25 24,0 1,0-1,0 1,0 24,-25-25,0 1,0-1,0 0,0 26,1-26,-1 0,-25 1,1 24,-1 0,0 0,-24 1,0-1,-1 25,1 0,-25 0,24 25,-49-25,25 24,0 1,-25 25,24-1,-24-24,25 50</inkml:trace>
  <inkml:trace contextRef="#ctx0" brushRef="#br0" timeOffset="63932.6568">7417 5135,'0'0,"-25"0,25 0,0 0,-25 0,25 0,0 0,0 0,0 0,0 0,0 0,0 24,25-24,0 0,0 0,0 0,-1 0,26 0,-25 25,24-25,-24 0,25 0,-1 0,1 0,0 0,-26 0,26 0,0 0,-26 0,1 0,0 0,0 0,0 0,-25 0,0 0,0 0,0 0,0 0,-25 0,25 0,-25 0,0 0,0 0,1 0,-1 0,0 0,-25 0,1 0,24 0,-25 0,26 0,-1 0,0 0,0 0,0 0,25 0,0 0,0 0,0 0,0 0,0 0,0 0,25 0,0 0,0 0,24 0,-24-25,25 25,-1 0,1 0,0 0,-1 0,1 0,-1 0,1-24</inkml:trace>
  <inkml:trace contextRef="#ctx0" brushRef="#br0" timeOffset="64671.699">16049 5209,'-25'0,"0"0,25 0,-24 0,24 0,0 0,0 0,0 0,0 0,0 0,24 0,-24 0,25 0,0 0,25 0,-26 0,26 0,24 0,-24 0,24 0,-24 0,24 0,1 0,-1 0</inkml:trace>
  <inkml:trace contextRef="#ctx0" brushRef="#br0" timeOffset="69247.9608">13544 9401,'0'-25,"-25"0,25 1,-25-1,25 25,0-25,0 25,0 0,0 0,0 0,0 0,0 25,0-25,25 25,-25-1,25 1,0 25,-25-1,24-24,1 25,0-1,0 1,0 0,-1-1,1 1,0-1,-25 1,25-25,0 24,-25-24,24 0,1 25,-25-25,25-1,-25 1,25-25,-25 25,0-25,25 25,-25-25,0 0,0 0,0 0,0 0,24-25,-24 25,0-25,25 0,-25 1,25-26,-25 0,25 1,-25-1,25 0,-1-24,-24 24,25-24,0-25,0 24,0 1,24 24,-24-24,0 24,0 1,-1 24,1 0,0 0,-25 1,25 24,0-25,-25 25,0 0,0-25,24 25,-24 0,0 0</inkml:trace>
  <inkml:trace contextRef="#ctx0" brushRef="#br0" timeOffset="70164.0132">16644 9599,'0'-24,"0"-1,0 25,0-25,0 0,0 25,0-25,0 25,0 0,0 0,0 0,0 0,0 25,0 0,0 0,0 0,0-1,0 26,0 0,0-1,0 1,0-1,0 1,0 24,0-24,0-25,0 25,0-1,0-24,0 25,0-26,0 1,0 0,25 0,-25-25,25 25,-25-25,25 24,0-24,-25 0,24 0,1 0,-25-24,25 24,0-25,0 0,-1 0,-24 0,25 1,0-26,0 25,-25 0,25-24,-25 24,24 0,-24 0,25 0,-25 1,0 24,0-25,0 25,0 0,0 0,0 0,0 0,0 25,0-25,0 24,25 1,-25 0,0 0,0 0,0 24,25-24,-25 25,0-25,0 24,25-24,-25 0,0 0,24 24,-24-24,25-25,-25 25,0 0,25-25,-25 0,25 24,-25-24,0 0,25 0,-1-24,-24 24,25-25,0 0,0 0,0 0,-1 1,26-26,-25 0,24 1,-24-1,25-24,-25 24,-1-24,26 24,-25-24,0 24,0-24,-25 24,24 0,-24 26,25-1,-25 0,0 0,0 0</inkml:trace>
  <inkml:trace contextRef="#ctx0" brushRef="#br0" timeOffset="72991.1749">14461 5383,'-24'0,"-1"0,0 0,0 0,25 0,-25-25,1 25,-1 0,25 0,-25 0,0 0,0 0,25 0,-24 25,24-25,-25 0,25 0,0 0,0 0,0 0,0 0,0 0,25 0,-1 0,1 0,0 0,25 0,-1 0,1 0,-1 0,26 0,-25 0,24 0,0 0,-24 0,24 0,1 0,-26 0,26 0,-26 0,1 0,0 0,-26 0,1-25,0 25,-25 0,0 0,0 0,0 0,0 0,-25 0,0 0,-24 0,-1 0,1 0,-26 0,1 0,-1 0,-24 25,25-25,-25 0,24 24,1-24,-1 0,26 25,-1-25,0 0,26 0,-1 0,25 25,0-25,0 0,0 0,0-25,0 25,25 0,24 0,-24 0,25-25,-1 25,26 0,-1-24,-24 24,24 0,1 0,-1-25,0 25,1 0,-1 0,-24-25,-1 25,1 0,0 0,-26 0,1-25</inkml:trace>
  <inkml:trace contextRef="#ctx0" brushRef="#br0" timeOffset="78414.4851">21481 9550,'-25'0,"-24"0,24 25,-25-25,1 0,24 24,-25 1,1 0,-1-25,1 50,-1-26,0 1,1 25,-1-25,0 24,1 1,-1-1,25 26,-24-25,24-1,0 26,0-26,1 1,-1 24,0-24,25-1,-25 1,25 0,0-1,0 1,0-1,25 1,-25 0,25-1,0 1,-1-1,1 1,25 0,-25-1,24-24,1 25,-1-1,1-24,0 25,24-25,1-1,-1 26,0-25,1 0,-1-1,1 1,24-25,-25 25,25 0,-24-25,24 25,-25-1,26-24,-26 0,25 25,-24-25,24 0,-25 0,1 0,24 0,-25-25,1 25,-1-24,1 24,-1-25,1 0,-1 0,0 0,1 1,-1-26,1 25,-1-24,0 24,-24-25,24 25,-24-24,0-1,-1 0,1 26,-25-26,-1 0,26 1,-25-1,-25 1,25-26,0 26,-25-1,0-24,0 24,0-24,-25-1,25 26,-25-26,0 1,0 24,0-24,-24 24,24 0,-25 1,1-1,-1 1,-24-1,-1 0,26 1,-50-1,24 25,1-24,-25 24,-1-25,1 26,-25-1,0 25,0-25,0 25,0 0,-25 25,0-25,0 25,1-1,-1 26,25 0</inkml:trace>
  <inkml:trace contextRef="#ctx0" brushRef="#br0" timeOffset="80364.5966">21233 11212,'-25'0,"1"0,24 0,0 0,0 0,0 0,24 0,1 0,0-25,25 25,24 0,-24 0,49 0,-25 0,25 0,1 0,-1 25,0-25,0 0,1 0,-1 0,0 25,0-25,-24 0,-1 0,0 0,-24 0,0 0,-1 0,-24 0,0 0,0-25,-25 25,0 0,0 0,0 0,0-25,-25 25,-25 0,25-25,-24 25,-26 0,26-25,-26 25,1-25,-25 25,24 0,26-24,-1 24,1 0,-1 0,50 0,0 0,0 0,0 0,25 0,24 0,1 0,24 24,1-24,-1 25,25 0</inkml:trace>
  <inkml:trace contextRef="#ctx0" brushRef="#br0" timeOffset="86043.9215">6077 9376,'0'-25,"0"1,0-1,0 0,0 0,0 25,0-25,-24 1,24 24,-25-25,25 25,-25 0,0 0,0 0,1 0,-1 25,0-25,0 24,-24-24,24 25,0 0,0 0,0 24,1-24,-1 0,0 0,0 0,25-1,-25 1,25 0,0 0,0 0,25-1,-25-24,25 25,0 0,24-25,-24 25,25-25,-25 25,24-1,1-24,-1 25,1-25,0 25,-26-25,26 25,-25-25,0 25,0-1,-1-24,-24 25,0-25,0 25,0-25,0 25,0-25,-24 25,24-25,-25 0,0 24,0-24,-25 0,26 0,-26 0,0 0,1 25,-1-25,1 0,-1-25,0 25,1 0,-1 0,1 0,24-24,-25 24,25 0,1 0,-1-25,25 25,0 0,0 0</inkml:trace>
  <inkml:trace contextRef="#ctx0" brushRef="#br0" timeOffset="86919.9716">8508 9575,'0'0,"0"-25,0 25,0 0,0 0,0 0,0 0,-24 0,24 25,0-25,0 24,0 1,0 0,0 0,0 24,0-24,0 0,0 25,0-26,0 26,0-25,0 0,0-1,0 1,0 0,0 0,0-25,0 25,0-25,0 0,0 25,0-25,0 0,0 0,0 0,0-25,0 25,0-25,0 25,0-25,0 0,24-24,-24 24,0-25,0 25,0-24,0-1,0-24,0 24,0-24,0 24,25-24,-25 24,25-24,-25 24,25 1,0-1,-1 25,1 0,0 1,25 24,-26 0,26 0,-25 0,0 0,24 0,-24 24,0-24,0 25,-1 0,1-25,-25 25,0 24,0-24,0 0,0 25,-25-26,1 26,-1-25,-25 24,25-24,-24 25,-1-25,1-1,24 1,-25-25,25 25,1-25,-1 25,0-25,0 0,25 0,0 0,0 0,0 0,0 0,0 0,0 0,0 0,25 25,0-25,0 24,-1-24,1 25,0 0,0 0,24-25,-24 25,25-1,-1 1,-24 0,25 0,-1 0,1-1,0 1,-1 0,1 0,-1-25,1 25,0 0</inkml:trace>
  <inkml:trace contextRef="#ctx0" brushRef="#br0" timeOffset="93529.3496">2828 9451,'0'0,"0"-25,0 0,0 25,-25 0,25-25,0 25,0-25,0 25,0 0,0 0,0 0,0 0,0 0,0 0,0 0,0 0,-25 0,25 25,0-25,0 25,0 0,0 0,0-1,0 26,0 0,0-1,0 1,0-1,0 1,0 0,0-1,0 1,0-1,0 1,25-25,-25 25,25-26,0 1,-25 0,25 0,-1-25,1 25,0-25,0 0,0 0,0-25,-1 25,1-25,0 25,0-25,24-24,-24 24,0 0,0-25,24 25,-24-24,0 24,0-25,0 1,-1-1,-24 1,25-1,-25-24,0 24,0 0,0 1,0-1,0 1,0-1,0 25,0-24,0 24,0 0,-25 25,25-25,0 25,0 0,0 0,0 0,0 0</inkml:trace>
  <inkml:trace contextRef="#ctx0" brushRef="#br0" timeOffset="95893.4848">19174 2084,'0'24,"-24"-24,-1 0,25 0,-25 0,25 0,0 0,-25 0,25 0,0 0,0 0,0 25,0-25,0 0,25 0,-25 25,25-25,0 0,24 0,-24 25,25-25,-1 0,1 0,24 0,-24 0,49 0,-25 0,26 0,-1 0,0 0,0 0,25 0,-24 0,24 0,0-25,0 25,-25 0,25 0,0 0,-25 0,25 0,-25 0,25 0,-24 0,-1 0,-25 0,25 0,1 0,-26 0,1 0,-1 0,25 0,-24 0,-1 0,0 25,-24-25,24 0,1 0,-26 0,26 0,-26 0,1 0,0 0</inkml:trace>
  <inkml:trace contextRef="#ctx0" brushRef="#br0" timeOffset="96861.5402">2654 3051,'-24'0,"24"-25,0 25,0 0,0 0,0-25,0 25,0 0,0 0,24 0,-24 0,25-24,0 24,0 0,24 0,-24 0,25-25,-1 25,26 0,-25 0,24 0,0 25,1-25,-1 0,25 0,-24 0,-1 24,25-24,-24 0,-1 25,1-25,-1 0,1 0,-26 25,26-25,-26 0,1 0,-1 0,-24 0,25 0,-25 0,-1 0,1 0,-25 0,0 0,0 0,0 0,25 0,-25 0,0 0,0 0</inkml:trace>
  <inkml:trace contextRef="#ctx0" brushRef="#br0" timeOffset="116079.6394">596 4118,'0'0,"0"0,0-25,0 25,0 0,0-25,0 25,0 0,0 0,0 0,0 0,0 0,0 25,0-25,0 25,0-25,0 24,0 1,0 25,0-25,0-1,0 26,0-25,-25 24,25-24,0 0,0 0,0 0,0-1,25-24,-25 25,24-25,-24 25,25-25,0 0,0-25,0 25,24-25,1 1,0-1,-1-25,26 1,-1-26,25 1,-24-1,24 1,25-25,-25 24,25-24,-25 25,25-1,0-24,-24 49,-1-24,0 24,-25-24,1 49,-1-24,-24 24,-1 0,-24 0,0 0,-25 25,25-24,-25 24,0 0,0 0,0 0,0 0,0 0,0 0,0 0,0 0,0 0,0 0,0 0,0 24</inkml:trace>
  <inkml:trace contextRef="#ctx0" brushRef="#br0" timeOffset="118081.7539">447 13196,'-25'0,"0"0,0 0,1 0,24 0,-25 0,25 0,0-25,-25 25,25 0,0 0,0 0,0 0,25 0,-25 0,0 0,25 0,-1 0,-24 0,25 0,25 0,-25 0,-1 0,26 0,-25 0,24 0,1-25,-25 25,24 0,-24 0,25 0,-25 0,0 0,-1 0,1 0,-25 0,25 0,-25 0</inkml:trace>
  <inkml:trace contextRef="#ctx0" brushRef="#br0" timeOffset="118269.7647">695 13196,'-25'0,"25"0,-25 0,25 0,0 0,0 0,0 0,0 0,0 0,0 25,0-25,0 25,0-25,0 25,0-1,0 1,-25 0,25 0,0 0,0-1,0 1,0 0,-24 0,24 0,0-1,0 1,0 0,0-25,0 25</inkml:trace>
  <inkml:trace contextRef="#ctx0" brushRef="#br0" timeOffset="118509.7784">918 13295,'0'-24,"0"-1,0 25,0-25,0 0,0 25,0 0,0 0,0-25,0 25,0 0,0 25,0-25,0 0,0 25,0 0,0 0,0-1,0 1,0 25,0-25,0-1,0 26,-25-25,25 0,0-1,0 1,0 25,0-25,0-25,0 24,0 1,0 0,0 0,-24-25</inkml:trace>
  <inkml:trace contextRef="#ctx0" brushRef="#br0" timeOffset="118693.7889">348 13891,'0'0,"0"0,-25 0,25 0,0 0,0 0,0 0,25 0,-25 0,24 0,1-25,0 25,25 0,-26-25,26 25,0 0,-1-25,1 25,-1-25</inkml:trace>
  <inkml:trace contextRef="#ctx0" brushRef="#br0" timeOffset="118836.7971">1191 13791,'0'0,"0"25,0-25,0 0,0 0,0 0,0 0,0 0,0 0,0 0,0 0,0 0,0 0,0 0,0 0,0 0</inkml:trace>
  <inkml:trace contextRef="#ctx0" brushRef="#br0" timeOffset="119607.8412">3126 13618,'0'25,"-25"-25,0 0,25 0,0 0,-25 0,25 0,0 0,0 0,0 0,0 0,0 0,0 0,0 0,0 0,0 0,25 0,-25 0,25 0,0 0,0 0,24 0,-24 0,25 0,-1 0,26 0,-26 0,26 0,-1 0,-24 0,24 0,0 0,1 0,-1 0,-24 0,24-25,-24 25,24 0,-24 0,-25 0,0 0,24 0,-49 0,25 0,-25 0,25 0,-25 0,0 0,0 0,0 0,0 0</inkml:trace>
  <inkml:trace contextRef="#ctx0" brushRef="#br0" timeOffset="120117.8704">5829 13618,'-24'0,"-1"0,0 0,0 0,25 0,-25 0,25 0,-24 0,24 0,0 0,0 0,0 0,0 0,0 0,24 0,1 0,0 0,0 0,0 0,24 0,1 0,-1 0,1 0,24 0,-24 0,25-25,-1 25,0 0,1 0,-1-25,1 25,-1 0,0 0,-24 0,0-25,-1 25,1 0,-1 0,-24 0,0 0,0 0,0 0,-25 0,0 0,0 0,0 0,0 0,0 0</inkml:trace>
  <inkml:trace contextRef="#ctx0" brushRef="#br0" timeOffset="120620.8992">8806 13568,'-25'0,"25"0,0 0,-25 0,25 0,0 0,0 0,0 0,0 0,0 0,0 0,0 0,0 0,25 0,0 0,0 0,0 0,24 0,1 0,-1 0,1-25,24 25,1 0,-1 0,1 0,-1-24,1 24,24 0,-25 0,25-25,-24 25,-1 0,1 0,-1-25,-24 25,-1 0,1 0,-25-25,24 25,-49 0,25 0,0 0,-25 0,0-25,0 25,0 0,0 0,0 0,0 0</inkml:trace>
  <inkml:trace contextRef="#ctx0" brushRef="#br0" timeOffset="121297.9379">12303 13568,'-49'0,"24"0,0 0,0 0,1 0,-1 0,0 0,-25 0,26 0,-1 0,0 0,25 0,-25 0,0 0,25 25,0-25,0 0,0 0,0 0,0 25,25-25,0 0,0 0,0 25,24-25,1 0,-1 0,1 0,24 0,1 0,24 0,-24 0,24 0,0 0,0 0,-24 0,24 0,0 0,-25 0,1 0,-26 0,26 0,-26 0,-24 0,0 0,0 0,-25 0,25 0,-25 0,0 0,0 0,0 0</inkml:trace>
  <inkml:trace contextRef="#ctx0" brushRef="#br0" timeOffset="121789.966">15057 13767,'-25'0,"25"0,-25 0,25 0,0 0,-25 0,25 0,0 0,0 0,0 0,0 0,0 0,0 0,0 0,0 0,25 0,0 0,0 0,0 0,24 0,1 0,-1 0,1 0,0 0,24 0,-24 0,24 0,0 0,1 0,-1 0,1 0,-1 0,1 0,-26 0,26 0,-26 0,1 0,-1 0,1 0,-25 0,0 0,24 0,-24 0,-25 0</inkml:trace>
  <inkml:trace contextRef="#ctx0" brushRef="#br0" timeOffset="122175.9881">18058 13791,'0'0,"-25"0,1 0,-1 0,25 0,-25 0,25 0,0 0,0 0,0 0,0 0,0 0,25 0,-25 25,25-25,-1 0,26 0,-25 0,24 0,1 25,0-25,-1 0,1 0,24 0,1 0,-26 0,26 25,-1-25,0 0,1 0,-1 0,1 0,-1 0,-24 0,24 0,1 0,-26-25,1 25,-1 0,-24 0,0 0,0 0,0-25,-25 25,0 0,0 0,0 0,0 0,0 0,-25 0</inkml:trace>
  <inkml:trace contextRef="#ctx0" brushRef="#br0" timeOffset="122842.0262">16396 12774,'0'25,"0"-25,0 0,0 25,25 0,-25-25,25 25,0-1,24 1,-24 0,25 0,-1 0,1-1,0 1,-1 0,1 0,-1 0,1-1,0 1,-1 0,1 0,-25 0,-1 24,1-24,-25 0,0 0,0 0,0-1,0 1,-25 25,1-25,-1-1,-25 1,1 0,24 25,-25-26,1 1,-1 0,0 0,1-25,-1 25,0-1,26 1,-26-25,25 25,-24-25</inkml:trace>
  <inkml:trace contextRef="#ctx0" brushRef="#br0" timeOffset="123607.07">13891 12799,'0'0,"-25"-25,25 25,0 0,0 0,0 0,0 0,-25 0,25 0,0 0,0 25,0-25,0 25,0 0,0 0,25-25,-25 24,25 1,0 0,0 0,24 0,-24-1,25 1,-1 0,1 0,-1 0,-24-1,25 1,-1 0,-24 0,25 0,-25 0,-25-1,24 1,-24 0,0 0,0-25,0 25,-24-1,-1 1,0 0,0 0,-24 24,24-24,-25 0,1 0,-1 0,0-1,26 1,-26 0,0 0,26 0,-26-1,25-24</inkml:trace>
  <inkml:trace contextRef="#ctx0" brushRef="#br0" timeOffset="124345.1122">10865 12799,'0'0,"0"0,0 0,0 0,-25 0,25 0,0 25,0-25,0 25,0-25,0 25,0-1,0 1,25-25,-25 25,25 0,-1 0,1-1,25 1,-25 0,24 0,-24 0,25-1,-26 1,26 0,-25 0,0 0,24 0,-49-1,25 1,-25 0,0 0,0 0,0-1,-25 1,0 0,1-25,-26 25,0 24,1-49,-26 50,26-25,-26 0,26-1,-26 1,26-25,-26 25,26 0,-1 0,25-1,-24-24</inkml:trace>
  <inkml:trace contextRef="#ctx0" brushRef="#br0" timeOffset="125086.1546">6896 12799,'0'0,"0"0,0 0,0 0,0 0,0 0,0 25,25-25,-25 25,25-25,-1 25,-24-25,25 24,25 1,-25-25,-1 25,26 0,0 0,-1-25,1 24,0 1,-1 0,1 0,-1 0,1-25,0 24,-26 1,26 0,-25-25,0 25,-1 0,-24-25,25 25,-25-25,0 24,0 1,0-25,0 25,-25-25,1 25,-1 0,25-1,-25 1,0 0,-24 0,24 0,0-1,0 1,0 0,1 0,-1 0,0-1,0 1,25 0,-25-25,25 25</inkml:trace>
  <inkml:trace contextRef="#ctx0" brushRef="#br0" timeOffset="125845.198">4936 12874,'-24'-25,"-26"25,25-25,0 25,1-25,-1 25,0 0,0 0,0-25,1 25,-1 0,25 0,-25 0,0 0,25 25,0-25,0 0,0 0,0 0,0 25,0-25,25 25,-25-25,25 25,0-1,-1-24,1 25,0 0,25-25,-26 25,26 0,-25-25,0 24,24 1,-24-25,25 25,-25 0,-1-25,1 25,0-1,-25 1,25-25,-25 25,0 0,0 0,-25 0,25-1,-25 26,0-25,1 0,-1-1,-25 26,25-25,0 0,1-1,-26 26,25-25,0 0,1-1,-1 1,0-25,0 25</inkml:trace>
  <inkml:trace contextRef="#ctx0" brushRef="#br0" timeOffset="126186.2175">3671 14238,'0'0,"0"0,25 0,-25-25,0 25,0 0,0 0,0 0,0 25,0-25,0 0,0 25,0-1,0 1,0 0,0 0,0 0,0 0,0-1,25 1,-25 0,0 0,0 0</inkml:trace>
  <inkml:trace contextRef="#ctx0" brushRef="#br0" timeOffset="126726.2484">6450 14139,'0'0,"0"0,0 0,0-25,0 25,24 0,-24-25,0 25,25 0,-25 0,25 0,0 0,0 0,-25 0,24 0,1 25,-25-25,0 25,0-25,0 24,0 1,0 0,0 0,-25 0,1-1,-1 26,0-25,0 0,-24 0,24-1,0-24,-25 25,26 0,-1-25,0 0,25 25,0-25,0 0,0 0,0 0,0 0,0 0,0 0,25 0,0 0,-1 0,1 0,0 0,25 0,-1 0,1 0,-1 0,1 0,0 0</inkml:trace>
  <inkml:trace contextRef="#ctx0" brushRef="#br0" timeOffset="127297.281">9426 13990,'0'-25,"0"25,0-25,0 0,25 25,-25 0,25-24,0 24,-1-25,1 25,0 0,0 0,24 0,-24 0,0 0,0 0,0 25,-1-25,-24 24,0 1,0-25,0 25,0 0,0 0,0-1,-24 1,-1 0,0-25,25 25,-25 0,0-1,1 1,-1-25,25 25,-25-25,25 0,0 0,0 0,0 0,0 0,0 0,25 25,0-25,-25 0,24 0,26 0,-25 25,0-25,-1 0,26 24,-25-24,0 25,-25-25,24 25,1-25,-25 25,0-25,0 25,0-25,0 25,0-25,-25 24,25-24,-49 25,24-25,0 25,-24-25,24 0,-25 0,25 0,-24 0,-1 0,25 0,1 0,-26 0,25 0,0-25</inkml:trace>
  <inkml:trace contextRef="#ctx0" brushRef="#br0" timeOffset="127921.3167">12676 14039,'24'0,"-24"-24,0 24,0 0,0-25,0 25,0 0,0 0,0 0,0 0,0 0,-24 25,24-25,-25 24,25 1,-25-25,0 25,0 0,25 24,-24-24,-1 0,25 0,-25 0,25-25,0 24,0 1,0 0,25-25,0 25,-1-25,1 25,0-25,0 0,0 0,24 0,-24 0,0 0,24 0,-24-25,25 25,-25-25,-1 25,1-25,-25 0,25 25,0-24,-25-1,0 25,0 0,0 0,0 0,0 0,0 0,0 0,0 25,-25-1,25 1,0 0,0 0,-25 0,25 24,0-24,0 25,0-25,0-1,25 1,-25 25</inkml:trace>
  <inkml:trace contextRef="#ctx0" brushRef="#br0" timeOffset="128450.347">15553 14188,'-25'-25,"25"25,-25 0,25 0,-25 0,1 0,-1 0,25 0,-25 25,0-25,25 25,-25-25,25 25,0 0,0-25,0 24,25 1,-25 0,25 0,0 0,0 24,-1-24,1 0,0 0,0 0,0-1,-1 1,-24 0,25-25,-25 25,25 0,-25-25,0 24,0 1,0-25,0 0,-25 25,0-25,25 0,-24 0</inkml:trace>
  <inkml:trace contextRef="#ctx0" brushRef="#br0" timeOffset="128594.3552">15553 14238,'25'0,"-1"0,26-25,0 25,-25 0,24 0,1 0,24-25,-24 25,24 0</inkml:trace>
  <inkml:trace contextRef="#ctx0" brushRef="#br0" timeOffset="129009.3789">18604 14089,'25'0,"-1"0,-24 0,0 0,0 0,0-25,-24 25,24 0,-25 25,0-25,25 0,-25 25,0-25,-24 25,24-1,0 1,-24 25,24-25,0-1,-25 26,26 0,-1-25,0 24,0-24,0 25,25-26,0 1,0 0,0 0,0 0,25-25,-25 24,25 1,25-25,-26 25,1-25,25 25,-25-25,-1 0,26 0,-25 0,0 0,24-25,-49 25,25-25,0 25,-25-25,0 25,0-24,-25-1,0 25,0-25,1 25,-26 0,0 0,1 0,-26 0,1 0,24 0</inkml:trace>
  <inkml:trace contextRef="#ctx0" brushRef="#br0" timeOffset="131421.5169">3473 6350,'0'0,"0"0,0 0,0 0,0 0,0 0,0-25,0 25,0 0,0 0,0 0,0 0,0 0,0 0,0 0,0 25,0-25,0 0,0 0,0 0,0 25,25-25,-25 0,25 0,-1 25,-24-25,25 0,0 0,25 0,-26 24,26-24,-25 0,24 0,1 0</inkml:trace>
  <inkml:trace contextRef="#ctx0" brushRef="#br0" timeOffset="131793.5382">5854 6424,'0'0,"0"0,0 0,0 0,-25 0,25-24,0 24,0 0,0 0,0 0,0 0,25 0,-25 0,25 0,0 0,-25 0,49 0,-24 0,0 0,0 0,24 0,1 0,-25 0,25 0,-1 0,1 0,-1 0,1 0,0 0,-1 0,1 0,-1 0,1 0</inkml:trace>
  <inkml:trace contextRef="#ctx0" brushRef="#br0" timeOffset="132213.5622">8409 6176,'0'0,"0"0,0 0,0 0,0 0,0 0,0 0,0 0,0 25,0-25,0 0,0 0,0 0,0 0,25 0,0 0,-25 0,25 25,-1-25,1 0,0 0,0 0,0 0,-1 0,26 0,-25 0,24 0,-24 0</inkml:trace>
  <inkml:trace contextRef="#ctx0" brushRef="#br0" timeOffset="132637.5865">9947 6350,'0'0,"25"0,-25 25,25-25,-25 0,24 25,-24-25,25 0,-25 0,25 0,0 24,0-24,-1 0,1 0,0 0,25 0,-26 0,26 0,-25 0,25 0,-1 0,1 0,-1-24,1 24,0 0,-26 0,26 0</inkml:trace>
  <inkml:trace contextRef="#ctx0" brushRef="#br0" timeOffset="133701.6473">10716 5457,'0'-25,"-25"0,25 1,-25-1,1 0,-1 0,0 0,0 25,0-24,1-1,-1 25,0-25,-25 25,1-25,24 25,-25 0,1 0,-1 0,25 0,-24 0,-1 0,0 25,1-25,-1 25,25-25,-24 25,-1-1,25 1,-24 0,24 0,-25 0,26 24,-1-24,0 25,0-1,0 1,1-1,-1 1,0 24,25-24,-25 0,25-1,0 26,0-26,0 1,0 24,0-24,25 24,0-24,-25 0,25-1,24 1,-24-1,25-24,-26 25,26-25,0-1,24 1,-24 0,24-25,0 25,-24-25,24 25,1-25,-1 0,1 0,-1 0,1-25,-1 25,0-25,1 0,-26 0,26 1,-1-1,-24 0,24 0,-24-24,-1-1,1 0,0 1,-1-1,1 1,-25-1,0-24,-1 24,1-24,-25 24,0 0,0-24,0 24,-25 1,1-1,-1 0,0 1,0-1,-25 1,1-1,-1 25,1-24,-26 24,26 0,-26 0,1 0,-1 25,1-24,-25 24,24 0,-24 0,25 0,-26 0,1 24,25-24,-25 25,24 0,1 25,-1-26,1 26,0 0,24-1,-24 1,24 24,0-24,26 24,-26 1,25-1,0 1,0-1,1 0,-1 1,25-1,0 1,0-1,0 0,0-24,25 0,-1-1,1 1,0-1,0-24,25 0,-1 25,-24-25,25-25,-1 24,26 1,-26-25,26 0,-26 0,26 0,-1 0,0 0,1-25,-1 1,1-1,-1 0,1 0,-1 0,25 0,-24-24,-1 24,0-25,1 1,24-1,-25 1,-24-1,24 0,-24-24,0 0,-1 24,1-24,-25-1,0 1,-25-1,0 26,0-26,-25 1,0-1,0 26,-25-26,1 26,-26-1,1 1,-25-1,24 25,-24 0,-25 1,0 24,0 0,0 0,-25 24,-24 1</inkml:trace>
  <inkml:trace contextRef="#ctx0" brushRef="#br0" timeOffset="143337.1985">8806 12650,'0'0,"0"-24,0 24,0 0,0-25,0 25,-25 0,25 0,0 0,0 0,0 25,0-25,0 24,0 1,0 0,-25 25,25-26,0 26,0 0,0-1,-24 1,24-25,0 24,0 1,0-25,-25 24,25-24,0 0,0 0,0 0,0-1,0 1,0 0,0-25,0 0</inkml:trace>
  <inkml:trace contextRef="#ctx0" brushRef="#br0" timeOffset="143857.2282">8484 12874,'0'-50,"-25"0,25 1,0-1,0 1,0 24,0-25,0 1,0 24,25-25,-25 1,24 24,1 0,0-25,0 26,0-1,24 0,-24 0,25 0,-1 0,-24 25,25-24,-1 24,1-25,-1 25,1 0,-25 0,24 0,1 0,-25 25,24-1,-24-24,0 25,-25 0,25 25,-25-25,0 24,0 1,0-25,-25 24,0 1,0-1,-24 1,24 0,-25-1,1 1,-1-25,1 24,24-24,-25 0,1 0,-1-1,25-24,-24 25,24-25,0 0,0 0,0 0,1 0,-1 0,25 0,-25-25,25 25,0-24,0-1,0 25,0 0,0-25,0 25,0 0,0-25,25 25,-25 0,25 0,-1 25,1-25,-25 25,25-25,0 25,24-1,-24 1,0 0,0 0,24 24,-24-24,25 0,-1 0,-24 24,25-24,-1 0,1 0,0 0,-1 0,1-1,0 1,-1-25,1 25,-1 0,1-25,-25 0,24 25,-24-25,0 0,0 0,0 0,-25 0,0 0,0 0,24 0,-24 0,0 0</inkml:trace>
  <inkml:trace contextRef="#ctx0" brushRef="#br0" timeOffset="148229.4783">9401 6548,'0'0,"0"0,0 0,25 0,-25 0,0 0,25-24,-25 24,25 0,0 0,-1 0,1 0,25-25,-1 25,1 0,0 0,-1 0,26-25,-1 25,0 0,26 0,-26 0,0-25,26 25,-26 0,1 0,-1 0,0 0,-24-25,0 25,-1 0,1 0,-1 0,-24 0,0 0,-25 0,25 0,-25 0,0 0,0 0,0 0,0 0</inkml:trace>
  <inkml:trace contextRef="#ctx0" brushRef="#br0" timeOffset="149585.5558">9773 14833,'0'0,"-24"0,24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0,0-25,0 25,0 0,0 0,0 0,0 0,0 0,0 0,0 0,0 0,0 0,0 0,0 0,0 0,0 0,0 0,0 0,0 0,0 0,0 0,0 0,0 0,0 0,0 0,0 0,0 0,0 0</inkml:trace>
  <inkml:trace contextRef="#ctx0" brushRef="#br0" timeOffset="151236.6503">16570 6251,'0'0,"0"0,0 0,0 0,0 0,0 0,0 0,0 0,0 0,0 0,0 0,0 0,0 0,0 0,0 0,0 0,0 0,0 0,0 0,0 0,0 0,0 25,0-25,25 0,-25 0,24 0,-24 0,25 0,0 0,0 0,25 0,-26 0,26 24,-25-24,24 0,1 0,0 0,-26 0,26 0,0 0,-1 0,1 0,-1 0,1 0,0 0,-1 0,1 0,-1 0,1 0,0 0,-26 0,26 0,-25 0,0 0,0 0,-1 0,-24 0,25 0,-25 0,0 0,0 0,0 0,0 0,0 0,0 0,0 0,0 0,0 0,0 0,0 0,0 0,0 0,0 0,0 0,0 0,0 0,-25 0,25 0,0 0,0 0</inkml:trace>
  <inkml:trace contextRef="#ctx0" brushRef="#br0" timeOffset="151769.6808">19844 6400,'-25'0,"25"0,-25 0,1 0,-1 0,25 24,-25-24,25 0,-25 0,25 0,0 0,0 0,0 0,0 0,0 0,25 0,-25 0,25 25,-25-25,25 0,-1 0,1 0,0 0,25 0,-1 0,-24 0,50 0,-26 0,1 0,24 0,-24 0,24 0,-24 0,24-25,1 25,-26 0,26 0,-26 0,1 0,-1 0,1 0,0 0,-25 0,24 0,-24 0,0 0,0 0,-1 0,1 0,-25 0,0-24,0 24,0 0,0 0,0 0,0 0,0 0,0 0,0 0,0 0,0 0</inkml:trace>
  <inkml:trace contextRef="#ctx0" brushRef="#br0" timeOffset="152277.7098">22300 6449,'0'0,"0"0,0 0,0-25,0 25,0 0,0 0,0 0,0 0,0 0,0 0,0 0,0 0,0 0,0 0,0 0,25 0,-25 0,24 0,1 0,0 0,0 0,24 0,-24 0,25 0,-1 0,1 0,0 0,-1 0,26-24,-26 24,1 0,24 0,-24 0,0 0,-1 0,1 0,-1 0,1 0,0 0,-1 0,-24 0,25 0,-26 0,26 0,-25 0,0-25,-1 25,1 0,-25 0,25 0,-25 0,25 0,-25 0,0-25,0 25,0 0,0 0,0 0,0 0,0 0,0 0,0 0,0 0,0 0,0 0,0 0,0 0,0 0,0 0,0 0,0 0,0 0,0 0,0 0,0 0,0 0,0 0,0 0,0 0,0 0,0 0,0 0</inkml:trace>
  <inkml:trace contextRef="#ctx0" brushRef="#br0" timeOffset="153589.7849">3324 7392,'25'0,"0"0,0 0,-1 0,26 0,-25 0,0 0,24 0,1 0,-1 0,1 0,0 0,-1 0,26 0,-26 0,26 0,-1 0,-24 0,24 0,-24-25,24 25,-24 0,24 0,-24 0,-1 0,26 0,-26 0,1-25,0 25,-1 0,-24 0,25-25,-26 25,26 0,-25 0,-25 0,25 0,0-24,-25 24,0 0,0 0,0 0,0 0,0 0,0 0</inkml:trace>
  <inkml:trace contextRef="#ctx0" brushRef="#br0" timeOffset="155269.881">6797 7441,'0'0,"0"0,0 0,0 25,0-25,0 0,0 0,0 0,25 0,-25 0,24 0,-24 0,25 0,0 0,0 0,0 0,-1 0,26 0,-25 0,24 0,1 0,0 0,-1 0,1 0,0 0,-1 0,1 0,-1 0,1 0,0 0,-1 0,1 0,-1 0,-24 0,25 0,-25 0,-1 25,1-25,0 0,0 0,0 0,-25 0,0 0,0 0,24 0,-24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25,0-25,0 0,0 0,0 0,0 0,0 0,0 0,0 0,0 0,0 0,0 0,0 0,0 0,0 0,0 0,0 0,0 0,0 0,0 0,0 0,0 0,0 0,0 0,0 0,0 0,0 0,0 0,0 0,0 0,0 0,0 0,0-25,0 25,0 0,0-25,0 25,0-25,0 25,0-24,0 24,0-25,0 25,0 0,0-25,0 25,0 0,0 0,0 0,0 0,0 0,0 0,0 0,0 0,0 0,0 0,0 0,0 0,0 0,0 0,0 0,0 0,0 0,0 25,0-25,0 0,0 0,0 0,0 0,0 0,0 0,0 0,0 0,0 0,0 0,0 0,0 0,0 0,0 0,0 0,0 0,0 0,0 0,0 0,0 0,0 0,0 0,0 0,0 0,0 0,0 0,0 0,0 0,0 0,0 0,0 0,0 0,0 0,0 0,0 0,0 0,0 0,0 0,0 0,0 0</inkml:trace>
  <inkml:trace contextRef="#ctx0" brushRef="#br0" timeOffset="156782.9675">7839 16197,'0'-24,"0"24,0 0,0 0,0 0,0-25,0 25,0 0,0 0,0 0,0 0,0 0,0 0,0 0,0 0,0 0,0 0,0 0,0 0,0 25,0-25,0 24,24-24,-24 25,25 0,-25 0,25 24,-25-24,25 25,-25 0,25-1,-1-24,-24 25,25-1,-25-24,25 0,0 24,-25-24,25 0,-25-25,24 25,1 0,-25-25,25 0,-25 24,0-24,25 0,-25 0,25-24,-25 24,25-25,-25 25,24-25,1 0,-25-24,25 24,0-25,0 1,-1 24,1-25,0 1,0-1,0 0,-1 1,-24-1,25 0,0 26,0-26,-25 25,25 0,-25 25,0-24,0 24,0-25,0 25,0 0,0 0,0 0,0 0,0 0,0 0,0 0,0 0,0 0,0 0,0 0,0 0,0 0,0 0,0 0,0 0,0 0,0 0,0 0,0 0,0 0,0 0,0 0,0 0,0 0,0 25,0-25,0 0,0 0,0 0,0 0</inkml:trace>
  <inkml:trace contextRef="#ctx0" brushRef="#br0" timeOffset="158919.0897">9302 15801,'-25'0,"25"0,0 0,0 0,0 0,0 0,0 0,0 0,0 0,0 24,0-24,0 0,0 25,25-25,-25 0,25 25,-25-25,25 25,0 0,-1-25,1 24,0-24,0 25,24-25,-24 25,0-25,0 25,24-25,-24 25,0-25,0 24,0-24,-1 25,1-25,0 25,0-25,-25 25,0-25,0 0,0 25,0-25,0 24,0-24,0 25,-25-25,0 25,0 0,1-25,-1 25,0-1,-25 1,26 0,-26 0,25 0,-24 0,24-1,0 1,-25 0,26 0,-1-25,0 25,0-1,0 1,0-25,1 25,24-25,0 25,-25-25,25 0,0 25,0-25,0 0,0 0,0 0,0 0,0 0,0 0,0 0,0 0,0 0</inkml:trace>
  <inkml:trace contextRef="#ctx0" brushRef="#br0" timeOffset="159563.1265">10294 15999,'0'-25,"25"25,-25-25,0 25,0 0,0-24,0 24,0 0,0 0,-25 0,25 0,0 0,0 0,-25 24,25-24,0 25,-24 0,24-25,-25 25,25 0,-25-1,25 26,-25-25,25 0,0-1,0 1,0 0,0 0,0-25,0 25,0-1,0 1,25-25,-25 25,25-25,-25 0,25 25,-1-25,-24 0,25 0,0 0,-25 0,25 0,0-25,0 25,-25 0,24-25,1 25,-25-25,25 25,0-24,-25 24,25-25,-25 0,0 25,24-25,-24 25,0-25,0 25,0 0,0-24,0 24,25 0,-25 0,0 0,0 0,0 0,0 0,0 0,0 0,-25 24,25-24,0 25,-24-25,24 25,0-25,0 25,0 0,0-25,0 24,0 1,0-25,0 25,24 0,-24-25,25 25,-25-25,25 25,0-25,0 0,-1 0,1 0,0 0,0 0,0 0,-1 0,1-25,0 25,0-25,0 0,-1 25,1-25,0 0,0 1,-25-1,25 0,-25 0,24-24,-24 24,0 0,0-25,0 26,-24-1,24 0,-25 0,0 0,25 1,-25 24,0-25,1 25,-1 0,0-25</inkml:trace>
  <inkml:trace contextRef="#ctx0" brushRef="#br0" timeOffset="161011.2093">6846 16073,'-24'0,"24"0,-25 0,25-24,0 24,-25 0,25 0,0 0,0 0,0 0,0 0,0 0,0 24,25-24,-25 0,0 25,25-25,-25 25,24-25,-24 25,25-25,0 25,-25-1,25-24,0 25,-1-25,1 25,0-25,25 25,-26-25,1 25,0-25,0 24,0-24,0 25,-1-25,1 25,0-25,0 0,-25 25,25-25,-25 25,0-25,0 0,0 25,0-25,-25 0,25 24,-25 1,0-25,0 25,1 0,-1 0,-25-25,25 24,-24 1,24 0,0 0,-25 0,26-1,-1 1,0 0,0-25,0 25,1 0,24-25,-25 24,25-24,0 25,0-25,0 0,0 0,0 25,0-25,0 0</inkml:trace>
  <inkml:trace contextRef="#ctx0" brushRef="#br0" timeOffset="161592.2426">5234 16098,'0'0,"0"0,0 0,0 0,0 0,0 0,0 0,0 0,25 0,0 0,-25 0,25 0,24 0,-24 0,0 0,24 0,1-25,0 25,-1 0,1 0,-1 0,1-24,-25 24,24 0,-24 0,0 0,0 0,0 0,-25 0,0 0,0 0,0 0,-25 0,25 0,-25 0,0 0,0 24,1-24,-1 0,0 0,0 0,0 0,1 0,24 25,-25-25,0 0,25 0,-25 25,25-25,0 25,0-25,0 25,0-1,0 1,0 0,0 0,0 0,0 24,0-24,25 25,-25-1,0-24,0 25,0-1,0 1,0-25,0 24,0-24,0 25,0-25,0-1,0 1,0 0</inkml:trace>
  <inkml:trace contextRef="#ctx0" brushRef="#br0" timeOffset="163520.3529">2828 16793,'0'0,"0"0,0 0,0 0,0 0,0 0,0 0,0 0,0 0,0 0,25 0,-25 0,25 0,-1 0,1 0,0 0,25 0,-25 0,-1 0,26 0,0-25,-1 25,-24 0,25 0,-1 0,1 0,-25-25,24 25,1 0,-25 0,24-25,-24 25,0 0,0 0,-1-24,1 24,0 0,-25 0,0-25,0 25,0 0,0 0,0 0,0-25,0 25,-25 0,25-25,-25 25,25 0,-24-25,-1 25,25 0,-25 0,25 0,-25 0,25 0,-25-24,25 24,0 0,0 0,0 0,-24 0,24 24,0-24,0 0,0 0,0 0,0 0,24 0,-24 25,0-25,25 0,-25 0,25 25,-25-25,25 0,-25 25,25-25,-25 0,24 25,-24-25,25 24,-25-24,0 0,25 25,-25-25,0 25,0-25,0 25,0-25,-25 25,25-25,-25 24,25 1,-24-25,-1 25,0 0,0 0,0-25,1 24,-1 1,25-25,-25 25</inkml:trace>
  <inkml:trace contextRef="#ctx0" brushRef="#br0" timeOffset="173140.9031">4936 16049,'0'0,"-24"0,24-25,-25 25,25 0,-25 0,25 0,0 0,-25 0,25 0,0 0,0 0,-25 0,25 25,0-25,0 0,0 0,0 0,-24 24,24-24,0 0,0 25,0-25,0 0,0 25,24-25,-24 25,0-25,25 0,0 25,-25-25,25 0,0 24,-1-24,1 0,0 25,25-25,-25 0,-1 0,1 0,0 25,0-25,0 0,-1 0,1 25,-25-25,25 0,-25 25,25-25,-25 0,0 0,0 24,0-24,0 0,0 25,0-25,-25 25,25 0,-25-25,0 25,25 0,-24-1,-1 1,0 0,0 0,0 0,25-1,-24 1,-1 0,0 0,25 0,-25-1,0 1,25 0,-25 0,25-25,0 25,-24-1,24-24,0 25,0-25,0 0,0 25,0-25</inkml:trace>
  <inkml:trace contextRef="#ctx0" brushRef="#br0" timeOffset="174000.9523">4267 16346,'0'0,"0"0,0 0,0 0,-25-25,25 25,0 0,0 0,0 0,0 0,0 0,0 25,-25-25,25 0,0 25,0-25,0 25,0 0,0 24,0-24,0 0,0 25,25-26,-25 26,0-25,0 0,0-1,0 1,0 0,0 0,0 0,0-25,0 24,0-24,0 0,0 0,0 0,0 0,0 0,0 0,0 0,0 0,0 0,0-24,0 24,0-25,-25 0,25 0,0 0,-25 1,25-1,0 0,-24-25,24 26,0-26,-25 25,25-24,0-1,-25 25,25-25,0 26,0-26,0 25,0 0,0 1,0-1,25 0,-25 0,25 0,-25 1,24 24,-24-25,25 0,0 25,-25 0,25-25,0 25,-1 0,1 0,0 0,-25 0,25 0,0 0,-1 0,-24 0,25 25,-25-25,25 0,-25 25,0-25,0 25,0-1,0-24,0 25,0 0,0-25,-25 25,25 0,-25-25,25 24,-24 1,-1 0,0-25,0 25,0 0,25-25,-24 24,-1-24,0 0,25 25,-25-25,0 0,25 0,0 0,0 0,0 0,0 0,0 0,0 25,0-25,0 0,0 0,25 25,-25-25,25 25,-25 0,25-25,0 24,-1 1,1 0,0 0,-25 0,25-1,0 1,-1 0,1 0,0 0,0-25,0 24,-1 1,1-25,0 25,0-25,-25 0,25 25,-1-25,-24 0,0 0,25 0,-25 0,0 0,0 0,0 0,0 0</inkml:trace>
  <inkml:trace contextRef="#ctx0" brushRef="#br0" timeOffset="176305.0841">5705 16669,'0'0,"0"0,0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177729.1656">4192 16991,'0'0,"0"0,0 0,0 0,0 0,0 0,0 0,0 0,0 0,0 0,0 0,0 0,0 0,0 0,0 0,0 0,0 0,0 0,0 0,0 0,0 0,0 0,0 0,0 0,0 0,0 25,0-25,0 0,0 0,0 0,0 0,0 0,0 0,0 0,0 0,0 0,0 0,0 0,0 0,0 0,0 0,0 0,0 0,0 0,0 0,0 0,0 0,0 0,0 0,0 0,0 0,0 0,0 0,0 0,0 0,0 0,0 0,0 0,0 0,0 0,0 0,0 0,0 0,0 0,0 0,0 0,0 0,0 0,0 0,0 0,0 0,0 0,0 0,0 0,0 0,0 0,0 0,0 0,-24 0,24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182337.4291">9004 13791,'0'0,"0"0,0 0,0 25,-24-25,-1 25,25 0,-25 0,25-1,-25 1,0 0,25 0,-24 24,24-24,-25 0,25 25,-25-26,25 26,0-25,-25 0,25-1,0 1,-25 0,25 0,0 0,0-25,0 25,-24-1,24-24,0 25,0-25,0 0,0 0,0 0,0 0</inkml:trace>
  <inkml:trace contextRef="#ctx0" brushRef="#br0" timeOffset="182756.4531">8781 13841,'0'-25,"0"25,0 0,0 0,0 0,0 0,0 0,0 0,-25 0,25 0,0 0,0 0,0 0,0 0,0 0,0 25,0-25,-24 0,24 0,0 0,0 0,0 0,0 0,0 0,0 0,0 0,24 0,-24 0,0 0,25 0,-25-25,25 25,0 0,0-25,-25 25,24-24,1 24,0 0,0-25,-25 25,25 0,-1 0,-24-25,25 25,-25 0,0 0,0 0,0 0,0 25,25-25,-25 0,0 25,0-1,25-24,-25 25,0 0,25 25,-25-26,0 1,0 0,0 0,0 24,24-24,-24 0,0 0,0 0,0-1,0-24</inkml:trace>
  <inkml:trace contextRef="#ctx0" brushRef="#br0" timeOffset="183321.4854">8707 13891,'0'0,"25"0,-25 0,24-25,-24 25,25 0,-25-25,25 25,0 0,-25-25,25 25,-1-25,1 25,0 0,-25-24,25 24,0 0,-1 0,-24-25,25 25,0 0,-25 0,0 0,25-25,-25 25,0 0,0 0,25 0,-25 0,0 0,0 0,0 0,0 0,24 0,-24 0,0 25,0-25,0 0,0 25,0-25,25 24,-25 1,0 0,0 0,0 0,25-1,-25 1,0 0,0 0,0 0,0-1,0 1,0 0,0 0,0 0,0-1,0 1,0-25,0 0</inkml:trace>
  <inkml:trace contextRef="#ctx0" brushRef="#br0" timeOffset="183769.511">8732 13866,'0'0,"0"0,0 0,0 0,24 0,-24 0,25 0,-25-25,25 25,-25 0,25 0,0-25,-1 25,1-25,-25 25,25 0,0-24,0 24,-1 0,1-25,0 25,0-25,-25 25,25 0,-1 0,-24 0,25-25,-25 25,0 0,0 0,0 0,0 0,0 0,0 25,0-25,0 25,0-25,0 25,0-1,0 1,0 0,0 0,0 0,0-1,0 1,0 25,0-25,0-1,0 1</inkml:trace>
  <inkml:trace contextRef="#ctx0" brushRef="#br0" timeOffset="184477.5515">5457 17190,'0'0,"0"0,0 0,0 0,0 0,0 0,0 0,0 0,0 0,0 0,0 0,0 0,0 0,0 0,0 0,0 0,0 0,25 0,0 0,0 0,0 0,-1-25,26 25,-25 0,24 0,1 0,0-25,-1 25,1 0</inkml:trace>
  <inkml:trace contextRef="#ctx0" brushRef="#br0" timeOffset="185001.5815">8161 17066,'0'0,"-25"-25,25 25,0 0,0 0,0 0,0 0,0 0,0 0,0 0,0 0,0 0,0 0,0 0,0 0,0 0,0 0,0 0,0 0,25 0,0 0,-25 0,25 0,0 0,24-25,-24 25,25 0,-1 0,1 0,-1-25,1 25,24 0</inkml:trace>
  <inkml:trace contextRef="#ctx0" brushRef="#br0" timeOffset="185561.6136">10642 16867,'0'0,"0"0,0 0,-25 0,25 0,0 0,0 0,-25 0,25 0,0 0,-25 0,25 0,0-25,0 25,-25 0,25 0,0 0,0 0,0 0,0 0,0 0,-24 0,24 0,0 0,0 0,0 0,0 0,0 0,0 0,0 0,0 0,0 0,0 0,24 0,-24 0,25 0,-25 0,25-24,25 24,-26 0,26 0,0 0,-1-25,1 25,24 0,-24 0,24 0,1 0,-1-25,0 25,1 0,-1 0</inkml:trace>
  <inkml:trace contextRef="#ctx0" brushRef="#br0" timeOffset="188706.7934">11807 12502,'0'0,"-24"0,24 0,0 0,0 0,0-25,0 25,24 0,-24 0,25 0,0 0,0 0,0 0,-1 0,26 0,0 0,-26 0,26 0,0 0,-1 0,1 0,-1 0,1 0,-25 0,24 0,-24 25,-25-25,25 0</inkml:trace>
  <inkml:trace contextRef="#ctx0" brushRef="#br0" timeOffset="188890.804">12328 12502,'-25'0,"1"0,-1 0,0 0,25 0,-25 0,0-25,25 25,0 0,-24 0,24 25,0-25,0 0,-25 24,25 1,0 0,0 0,-25 0,25-1,0 26,0 0,-25-26,25 26,0 0,0-1,-25-24,25 25,0-1,0-24,0 25,0-26,-24 26,24-25,0 0,0 0,0 24</inkml:trace>
  <inkml:trace contextRef="#ctx0" brushRef="#br0" timeOffset="189587.8438">15131 12898,'0'-24,"0"24,0-25,0 25,0 0,-25-25,25 25,0 0,0 0,0 0,0 0,0 25,0-25,0 25,25-1,-25 1,0 0,25 0,-25 24,25-24,-25 25,25-25,-25-1,24 26,1-25,-25 0,25 0,0-1,0 1,-25 0,24-25,1 0,0 0,0 0,24 0,-24-25,0 25,25-25,-26 1,1-26,25 25,-25 0,0-24,-1-1,26 0,-25 1,-25-1,25 1,-1-1,1 0,-25 1,25 24,-25-25,0 26,25 24,-25-25,0 25,0 0,0 0,0 0,0 0,0 0,0 0,25 25</inkml:trace>
  <inkml:trace contextRef="#ctx0" brushRef="#br0" timeOffset="190420.8915">17736 12998,'0'0,"0"-25,0 0,0 0,25 25,-25-25,0 25,0-24,0 24,0-25,0 25,0 0,0 0,0 0,0 0,0 25,0-25,0 24,0 1,0 0,0 0,-25 24,25-24,0 25,-25-1,25 1,0-25,0 25,0-1,0 1,0-25,0 24,0-24,25 0,0 0,-25-1,24 1,-24 0,25 0,0-25,0 0,-25 25,25-25,-1 0,1-25,0 25,-25-25,25 25,0-25,-1 0,1 1,0-1,0 0,-25 0,25-24,-1 24,-24 0,25-25,-25 26,25-1,-25 0,0 25,0-25,25 25,-25-25,0 25,0 0,0 0,0 0,0 0,0 25,0-25,0 25,0 0,0 0,0-1,0 1,0 0,0 0,0 0,0-1,0 26,0-25,0 0,25-1,-25-24,0 25,24 0,-24 0,25-25,-25 25,25-25,0 0,-25 0,25 0,-1 0,1 0,0 0,25-25,-26 25,1-25,25 0,-1 0,-24-24,25 24,-1-25,-24 1,25-1,-25 1,24-1,-24-25,0 26,0-1,-25 1,25-1,-25 25,0-24,0 24,-25 0,0 0</inkml:trace>
  <inkml:trace contextRef="#ctx0" brushRef="#br0" timeOffset="193265.0542">21134 15081,'0'-25,"0"25,0-24,0-1,0 25,0-25,0 25,0-25,0 25,0 0,-25 0,25-25,-25 25,1 0,24 0,-25 0,0 0,0 25,0-25,1 0,-26 25,25-25,0 0,0 25,1-25,-1 25,25-1,-25-24,25 25,0-25,0 25,25 0,-25 0,25-1,-1 1,1 0,0 0,25 0,-25-1,24 1,1 0,-1 0,-24 0,25 0,-25-1,-1-24,1 25,0 0,0 0,-25-25,25 25,-25-1,0-24,0 25,-25-25,25 25,-25-25,25 0,-25 0,0 0,1 0,24 0,-50 0,25 0,0-25,1 25,-1-25,0 25,0-24,0 24,25-25</inkml:trace>
  <inkml:trace contextRef="#ctx0" brushRef="#br0" timeOffset="193565.0713">21828 14908,'50'-25,"-25"25,0 0,-25 0,24-25,-24 25,25 0,-25 0,0 0,0 25,0-25,0 25,-25-1,25 1,-24 25,24-1,-25 1,0-25,0 49,0-24,1-1,-1 1,0 0,0 24,0-24,25-1,-24 1,-1 0,25-26,-25 26,25-25,0 24,-25-24,25 0,0 0,0 0,0-25,0 24,0-24,0 0,0 25,0-25,0 0</inkml:trace>
  <inkml:trace contextRef="#ctx0" brushRef="#br0" timeOffset="194046.0988">22101 15280,'0'0,"0"0,0 0,0 0,0 0,0 0,0 0,0 0,0 24,0-24,0 25,0 0,0 0,0 0,-24 0,24-1,-25 1,25 25,0-25,0-1,0 1,0 0,0 0,0-25,0 25,0-1,0-24,25 25,-25-25,24 0,1 25,-25-25,25 0,0 0,0 0,-1 0,1-25,-25 25,25 0,0-25,0 25,-1-24,1-1,-25 25,25-25,0 0,-25 25,25-25,-25 25,0 0,24-24,-24 24,0 0,0 0,0 0,0 0,0 0,0 24,0-24,-24 0,24 25,0-25,0 0,0 25,0-25,0 0,0 0,24 0,1 25,-25-25,25 0,25-25,-26 25,1 0,25-25,-25 25,-1-25,26 25,-25-24,0-1,24 0,-24 0,-25 0,25-24,-25 24,0-25,0 1,0 24,-25-25,0 25,25-24,-25 24,1 0,-1 25</inkml:trace>
  <inkml:trace contextRef="#ctx0" brushRef="#br0" timeOffset="194590.13">22225 15329,'0'-25,"0"25,0 0,0 0,0 0,0 0,0-24,0 24,0 0,0 24,0-24,0 0,0 25,0-25,-24 25,24 0,0 0,0 0,0-1,0 1,0 0,0 0,0-25,0 25,24-1,-24 1,25-25,-25 25,25-25,-25 25,25-25,0 0,-1 0,1 0,0 0,25 0,-26 0,1 0,25-25,-25 25,24-25,-24 0,0 1,24-1,-24 0,0 0,0 0,0 1,-1-26,1 25,0 0,0 0,-25-24,0 24,25 25,-25-25,0 0,0 25,0 0,0 0,0 0,-25 0,25 0,-25 25,0-25</inkml:trace>
  <inkml:trace contextRef="#ctx0" brushRef="#br0" timeOffset="194917.1487">21084 16173,'-49'0,"24"0,0 0,25 24,-25-24,25 0,0 0,25 0,-25-24,25 24,0 0,24 0,-24 0,25-25,-1 25,26 0,-26-25,26 25,-1 0,25-25,-24 25,-1 0,25-25,1 25,-26 0,25-24,-24 24,-1 0,-24-25,24 25,-49 0,25 0,-26-25,1 25,-25 0,0 0,0-25,0 25</inkml:trace>
  <inkml:trace contextRef="#ctx0" brushRef="#br0" timeOffset="197292.2845">16049 7417,'0'0,"0"0,0 0,0 0,0 0,0 0,0 0,0 0,0 0,0 0,0 0,0 0,0 0,0 0,0 0,0 0,25 0,-25 0,0 0,25 0,-25 0,24 0,-24 24,25-24,0 0,-25 0,25 0,0 0,-1 0,-24 0,25 0,0 0,0 0,0 0,-1 0,1 0,0 0,25 0,-26 0,1 0,0 0,0 0,0 0,24 0,-24 0,0 0,0 0,0 0,24 0,-24 0,0 0,0 0,-1 0,1 0,0 0,25 0,-26 0,1 0,0 0,0 0,0 0,-1 0,26 0,-25 0,0 0,-1 0,1 0,25 0,-25 0,-1 0,1 0,0 0,25 0,-26 0,1 0,0 0,0 0,0 0,-25 0,24 0,1 0,0 0,0-24,-25 24,25 0,0 0,-1 0,-24 0,25 0,0 0,0 0,-25 0,25 0,-1 0,1 0,0 0,-25 0,25 0,0 0,-1 0,1 0,0 0,0 0,0 0,-1 0,1 0,0 0,-25 0,25 0,0 0,-1 0,1 0,0 0,0 0,0 0,-25 0,24 0,1 0,0 0,0 0,0 0,-25 0,24 0,1 0,0 0,0 0,0 0,-1 0,1 0,-25 0,25 0,0 0,0 0,-1 0,1 0,0 0,0 0,0 0,0 0,-1 0,-24 0,25 0,0 0,0 0,0 0,-1 24,1-24,0 0,0 0,0 0,-1 0,1 0,0 0,0 0,0 0,-1 0,1 0,0 0,0 0,0 0,24 0,-24 0,0 0,0 0,-1 0,1 0,0 0,0 0,0 0,-1 0,1 0,0 0,0 0,0 0,-1 0,26 0,-25 0,0 0,0 0,-1 0,1 0,0 0,0 0,0 0,-25 0,24 0,1 0,0-24,0 24,-25 0,25 0,-1 0,1 0,0 0,-25 0,25 0,0 0,-1 0,1 0,0 0,0 0,0 0,-1 0,1 0,0 0,0 0,0 0,-1 0,1 0,0 0,0 0,0 0,-1 0,1 0,0 0,0 0,24 0,-24 0,0 0,0 0,0 0,24 0,-24 0,0 0,0 0,0 0,-1 0,1 0,0 0,0 0,0 0,24 0,-24 0,0 0,0 0,-1 0,1 0,0 0,0 0,0 0,-1 0,1 0,0 0,0 0,0 0,-1 0,1 0,0 0,0 0,0 0,-1 0,1 0,0 0,0 0,0 0,24 0,-24 0,0 0,0 0,-1 0,1 0,0 0,0 0,0 0,0 0,-1 0,1 0,-25 0,25 0,0 0,-25 0,25 0,-1 0,-24 0,25 0,0 0,0 0,-25 0,25 0,-1 0,-24-25,25 25,0 0,-25 0,25 0,0 0,-25 0,24 0,-24 0,25 0,-25 0,25 0,-25 0,25 0,-25 0,0 0,25 0,-25 0,0-25,0 25,24 0,-24 0,0 0,0 0,0 0,0 0,0 0,0 0,0 0,0 0,0 0,0 0,0 0,0 0,0 0,0 0,0 0,0 0</inkml:trace>
  <inkml:trace contextRef="#ctx0" brushRef="#br0" timeOffset="200986.4958">22325 15131,'-25'0,"25"-25,0 25,0-25,0 0,0 25,0-24,0 24,0 0,0 0,0-25,0 25,0 0,0 0,0 0,0 0,0 0,0 0,0 0,0 0,0 25,0-25,-25 0,25 24,-25 1,25 0,0 0,-25 0,25-1,-24 26,24-25,0 0,-25-1,25 26,0-25,0 0,0 0,0-1,0 1,25-25,-25 25,0 0,24 0,-24-25,25 24,0-24,-25 0,25 25,0-25,-1 0,1 0,25 0,-25 0,-1 0,1 0,25-25,-25 25,-1-24,26 24,-25-25,0 0,-1 25,1-25,0 0,0 1,0-26,-1 25,1 0,0-24,-25 24,25-25,-25 25,25 1,-25-26,0 25,0 0,0 1,0-1,0 25,0-25,-25 0,25 25,0-25,-25 25,25 0,0 0,0 0,0 0,0 0,-25 0,25 0,0 25,0-25,0 25,-25 0,25-25,0 25,-24-1,24 1,0 0,0 25,0-26,0 1,0 0,0 0,-25 0,25 24,0-24,-25 0,25 25,0-26,-25 1,25 0,-25 25,1-26,-1 1,25 0,-25 25,0-26,0 1,1-25,-1 25,0 0,-25-25,26 25,-1-25,0 0,0 0,-24 0,24 0,0-25,0 25</inkml:trace>
  <inkml:trace contextRef="#ctx0" brushRef="#br0" timeOffset="203180.6213">2853 12576,'0'0,"0"-25,0 0,0 25,0-24,0-1,0 25,0 0,0 0,0 0,0 0,0 0,0 0,0 0,0 25,0-25,0 24,-25 1,25 0,0 25,0-1,0 1,0-1,0 1,0 0,0-1,0 1,0 24,0-49,0 25,0-1,25-24,-25 25,25-25,-25-1,24 1,1-25,0 25,0-25,0 25,0-25,-1 0,1-25,0 25,0-25,0 0,24 25,-24-24,0-26,24 25,-24 0,0-24,25 24,-26-25,1 25,0-24,-25-1,25 1,-25-1,25 0,-25 1,0-1,0 1,0-1,-25 0,25 1,-25 24,25-25,0 26,-25 24,25-25,0 0,0 25,0 0,0-25,0 25,0 0,0 0,0 0</inkml:trace>
  <inkml:trace contextRef="#ctx0" brushRef="#br0" timeOffset="203889.6619">6003 12601,'25'-25,"0"0,-1 0,-24 1,0-1,0 0,0 25,0-25,0 25,0-25,0 25,-24 0,24 0,-25 0,0 25,0-25,0 25,1 0,-1 0,0-1,-25 1,26 0,-1 0,25 24,-25-24,25 0,0 0,0 0,0-1,0 1,25-25,-25 25,25 0,-1-25,26 25,-25-25,0 24,24 1,-24-25,25 25,-26-25,26 0,-25 25,0-25,0 25,-1-25,1 24,-25-24,25 0,-25 25,0-25,0 25,0-25,-25 0,0 25,25-25,-24 0,-26 0,25 0,0 25,-24-25,-1 0,0-25,26 25,-26 0,0 0,26-25,-26 25,25-25,0 25</inkml:trace>
  <inkml:trace contextRef="#ctx0" brushRef="#br0" timeOffset="206953.8371">1886 14238,'0'0,"24"-25,-24 25,0 0,25-25,-25 0,25 25,0-24,-25-1,25 0,-1 0,1 0,0-24,25 24,-26 0,1 0,0-24,0 24,0 0,-1 0,1 1,0-1,-25 0,25 0,-25 0,0 25,0-24,0 24,0 0,0 0,-25-25,25 25,-25 0,25 0,0 0,-25 0,25 25,-24-25,24 0,-25 0,0 0,25 24,0-24,-25 0,25 0,0 0,0 0,0 0,0 0,0 0,0 0,0 0,0 0,25 0,-25 0,25 0,-25 0,25-24,-1 24,-24 0,25 0,0 0,-25 0,25-25,-25 25,25 0,-1 0,-24 25,0-25,25 24,-25-24,0 25,0 0,0-25,0 25,0 24,0-24,0 0</inkml:trace>
  <inkml:trace contextRef="#ctx0" brushRef="#br0" timeOffset="210341.0309">918 5879,'0'0,"0"0,-25 0,25 0,0-25,0 25,0 0,0 0,0 0,0 0,0 25,0-25,0 0,0 25,25-25,-25 24,25 1,-25-25,25 25,-25 0,25 0,-1-1,-24 1,25 0,-25 0,25-25,0 25,-25-25,25 0,-1 0,26 0,-25 0,24-25,1 0,0 0,-1 0,26-24,-1 24,0-25,1 1,24-1,-24 0,24 1,0-26,0 26,0-1,-24-24,24 24,0 25,-24-24,-1 24,-24 0,24 0,-24 1,-26 24,26-25,-25 25,0 0,0 0,-25 0,24 0,-24 0,0 0,0 0,0 0</inkml:trace>
  <inkml:trace contextRef="#ctx0" brushRef="#br0" timeOffset="212760.1692">24259 2927,'-24'-25,"24"25,0-25,-25 25,25-24,0 24,0 0,0 0,25-25,-1 25,1 0,0 0,0 0,0 25,24-25,-24 0,25 0,-1 24,1-24,-1 25,-24 0,25 0,-25 0,-1-1,1 1,0 0,-25 25,0-1,0 1,0-1,-25 1,0 0,-24 24,24-24,-25 24,1-24,-1 24,1-24,-26 24,26 1,24-26,-25 1,1 24,24-24,0-1,25 1,0 0,0-26,0 26,0 0,25-26,0 26,24-25,-24 0,0 24,24-24,1 0,0 0,-1-1,1-24,-1 25,1 0,24-25,-24 0,0 25,-1-25,-24 0,25 0,-26 0,-24 0,25-25,-25 25,0 0,0 0,0-25,0 25,-25 0,25-25,-24 25,-1 0,0 0,-25 0,26 0,-26 25,25-25,-24 25,24 0,-25 0,25-1,1 1,-26 25,25-25,0 24,1-24,24 25,-25-1,25 1,-25 24,25-24,0 24,0-24,0 24,0 1,0-1,0-24,0 24,25 1,-25-26,0 26,0-26,0 26,0-26,0 26,0-26,0 1,0 24,0-24,0 0,-25-1,25 1,-25-1,25-24,-25 25,1-1,24-24,-25 0,0 0,0 24,0-24,1 0,-26 0,25 0,0 0,-24-1,24 1,-25 0,25 0,-24 0,-1-25</inkml:trace>
  <inkml:trace contextRef="#ctx0" brushRef="#br0" timeOffset="219446.5517">298 5135,'-25'0,"25"0,-25 0,1 0,-1 0,0 0,0 24,0-24,1 0,-1 25,0 0,0 0,0-25,25 49,-24-24,24 0,-25 0,25 24,0-24,0 0,0 25,25-26,-25 1,24 0,1 0,0 0,-25-25,25 24,0-24,-1 0,1 0,0-24,0 24,24-25,-24 25,0-25,0 0,24-24,-24 24,0 0,0-25,0 26,-1-26,1 25,-25 0,25 1,-25-1,0-25,-25 25,25 1,-25-1,1 0,-1 0,0 0,0 25,0-24,1-1,-1 25,0 0,0 0,0 0,1 0,-1 0,0 0,25 0,-25 25,0-25,25 0</inkml:trace>
  <inkml:trace contextRef="#ctx0" brushRef="#br0" timeOffset="219938.5798">521 4936,'25'0,"0"0,0-25,-1 25,-24 0,25 0,0 25,-25-25,25 25,0-25,-25 25,24-25,1 25,0-1,-25 1,25 0,0 0,-25 0,25-25,-25 24,24 1,-24-25,25 25,-25-25,0 25,0-25,0 0,0 0,0 0,0 0,0 0,0 0,0 0,0 0,0-25,0 25,-25-25,25 0,-24 1,24-1,-25-25,0 25,0-24,0-1,0 1,25-1,-24 0,-1 1,25 24,0-25,0 25,0 1,0-1,25 0,-25 0,24 0,1 25,0-24,0 24,0-25,-25 25,25 0,-1 0,1 25,-25-25,25 24,-25 1,0 0,0 0,0 24,0 1,0-25,0 24,-25-24,25 25,-25-25,25 0,0-25,0 24,-24-24,24 0,0 25,0-25,0 0,0 0,24 0,-24-25,25 25,-25 0,25-24,0-1,0 0,24 0,-24 0,25 0,-1-24,1-1,-1 1,1 24,0-25,-1 1,-24-1</inkml:trace>
  <inkml:trace contextRef="#ctx0" brushRef="#br0" timeOffset="220390.6057">1067 3770,'-50'-24,"26"-1,-26 25,0-25,1 25,-1 0,0 0,1 0,-1 0,1 25,-26-25,26 25,-1 24,-24-24,24 25,0-1,-24 1,24 24,1 1,-1-1,1 25,-1 0,25 1,-24-1,-1 0,25 25,0-25,0 1,25-1,0 0,0 0,0 0,0-24,25-1,25 1,-25-26,0 26,24-26,1-24,-1 25,1-25,0-1,-1 1,1 0,-1-25,26 0,-26 0,26 0,-1-25,1 25,-1-25,0-24,1 24,24-25,-24 1,-1-1,0-24,1-1,-1 1,1-1,-1 1,-24 0,24-1,-49-24,24 25,-24-26,-25 1,0 0,0 0,-25 24,-24-24,-1 25,1-1,-1 1,-24-1,24 26,-24-1,-1 1,1 24,24 0,-24 0,-1 0,1 25,-1 0,1 0,0 0,-1 25,1 0,-1 0,1 24,24 1,-24 0,0-1,24 26,0-26</inkml:trace>
  <inkml:trace contextRef="#ctx0" brushRef="#br0" timeOffset="221667.6787">20266 8334,'-25'-24,"25"-26,-25 25,0 0,1 1,24 24,-25-25,25 25,0 0,0 25,0-25,0 24,0 1,0 0,-25 0,25 0,0 24,0 1,0-25,0 24,0-24,0 25,0-26,0 1,0 0,0 0,0 0,0-25,25 0,-25 24,0-24</inkml:trace>
  <inkml:trace contextRef="#ctx0" brushRef="#br0" timeOffset="221950.6949">20067 8334,'-24'-24,"24"-26,-25 0,25 26,0-1,0-25,0 25,0 1,25-1,-25 25,24-25,1 0,0 25,25-25,-26 25,1 0,25 0,-1 0,1 0,0 0,-1 0,1 25,-1-25,1 25,-25 0,24 0,1-25,-25 24,0 26,-1-25,-24 0,25-1,-25 1,0 0,0 25,-25-26,1 1,-1 0,0 0,0 0,-24-1,-1 1,0 0,1 0,24 0,-25-25,1 24,-1-24,1 0,-1 0,25 0,-24 0,24-24,0 24,0-25</inkml:trace>
  <inkml:trace contextRef="#ctx0" brushRef="#br0" timeOffset="222462.7242">21109 7169,'-25'-25,"1"0,-1 0,0 0,-25 1,26 24,-26 0,0-25,1 25,-1 0,0 25,-24-25,24 24,-24 1,0 0,24 25,-24-26,-1 26,26 0,-26-1,1 1,24-1,1 26,-1-1,-25 1,26 24,24 0,-25-25,1 26,24-1,0 25,0-25,1 0,24-24,0 24,24 0,1-24,0-1,0 0,24-24,1 0,0-1,-1-24,26 0,-1 25,1-50,-1 24,25-24,0 25,-24-25,24-25,25 25,-25-24,0-1,1 0,24-25,-25 1,0-1,25 0,-49-24,24 0,-25-1,1 1,-1-25,-24-1,-26 1,26 0,-50 0,0 0,0-26,-25 26,0 25,-24-25,-26 24,26 1,-26-1,1 26,-25-1,0 1,-1 24,1 0,0 0,-25 0,0 25,0 0,0 0,-25 0,25 25,-25-25,25 25</inkml:trace>
  <inkml:trace contextRef="#ctx0" brushRef="#br0" timeOffset="232647.3067">2332 9327,'-50'49,"1"1,24 24,-25 1,26-1,-26 0,25 1,25-1,-25 1,25 24,0-25,25 1,0-1,0 1,24-26</inkml:trace>
  <inkml:trace contextRef="#ctx0" brushRef="#br0" timeOffset="232903.3213">2605 10691,'74'0,"-24"0,24-25,-24 25,24-25,-24 0,0 1,24-1,-24-25,-1 25,1-24,-1-1,1 1,-25-1,24 0,-24-24,0 24,0 1,0-1,-25-24,24 24,-24-24,0 24,0-24,0-1,-24 1,-1-1,0 26,0-26,0 1,-24 24,24 1,0-1,-24 1,-1-1,25 25,-24 0,-1 0,0 1,1 24,-1 0,0 0,1 0,-1 0,1 24,-1-24,0 50,-24-25,24 25,-24-1,24 1,1 24,-26 1,26-1,-26 25,26 0</inkml:trace>
  <inkml:trace contextRef="#ctx0" brushRef="#br0" timeOffset="233651.3641">3225 11931,'-25'25,"0"24,1 1,-26-25,25 49,0-24,1 0,-1 24,0 0,0 1,0-1,25 1,0-1,0 0,0 1,0-1,25-24,-25 24,25-24,0-1,-25 26,25-50,-1 24,1 1,0-25,25 0,-26-1,1 1,0 0,25-25,-26 0,1 0,25 0,-25-25,-1 0,26 1,-25-1,24-25,-24 25,0-24,25-1,-26 0,1 1,25-1,-25-24,-1 24,1-24,-25-1,25 26,-25-26,0 1,-25 0,25-1,-25 1,1-1,-26 26,25-1,-24 0,-1 1,-24-1,24 25,0 1,-24 24,24 0,-24 0,0 24,-1-24,26 50,-26-25,1 49,-1-24,26 24,-26 1,1-1,24 1,1-1,-1 25</inkml:trace>
  <inkml:trace contextRef="#ctx0" brushRef="#br0" timeOffset="237936.6092">22399 8657,'0'-25,"25"0,-25 0,25 1,-25-1,24 0,-24 0,25 0,-25 25,0-24,0 24,25-25,-25 25,0 0,0 0,0 0,0 0,0 25,0-25,-25 24,25 1,-25 0,1 0,24 24,-25-24,0 0,0 0,25 0,-25-1,25 1,0 0,0-25,0 25,0-25,25 0,0 0,0 0,0 0,24-25,26 25,-26-25,26 0,24 1,-25-26,25 25,1-24,-1-1,0 25,0-24,-24-1,24 0,-25 1</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07T14:31:40.452"/>
    </inkml:context>
    <inkml:brush xml:id="br0">
      <inkml:brushProperty name="width" value="0.05292" units="cm"/>
      <inkml:brushProperty name="height" value="0.05292" units="cm"/>
      <inkml:brushProperty name="color" value="#FF0000"/>
    </inkml:brush>
  </inkml:definitions>
  <inkml:trace contextRef="#ctx0" brushRef="#br0">645 3249,'0'-24,"-25"24,25-25,-24 25,-1 0,25 0,-25 0,0 0,0 0,1 25,-1-25,0 24,25 1,-25 0,0 0,25 0,-24 24,24-24,0 25,0-26,0 1,0 25,0-25,24-1,-24 1,25 0,-25 0,25 0,0-25,0 25,-25-25,24 0,1 0,0 0,0 0,0-25,24 0,-24 25,0-25,0 0,-25 0,24 1,1-26,-25 25,25 0,-25-24,0 24,0-25,-25 26,0-26,1 25,-1 0,0-24,0 24,0 0,1 0,-1 25,0-24,0 24,0-25,1 25</inkml:trace>
  <inkml:trace contextRef="#ctx0" brushRef="#br0" timeOffset="487.0279">844 3026,'0'0,"25"25,-1-25,-24 25,25 0,-25-1,25 1,-25 0,25 0,-25 0,0-1,0 1,25 0,-25 0,0 0,0-1,0 1,0 0,0 0,0 0,0-25,0 24,0-24,0 0,0 0,0 25,0-25,0 0,0 0,0-25,0 25,0 0,0-24,0-1,0 0,0 0,0 0,-25-24,25-1,0 1,-25-1,25 0,0 1,0-1,0 1,0-1,25 25,-25 0,25 1,-1-1,1 0,0 25,0 0,-25 0,49 0,-49 0,25 0,0 0,0 25,0-25,-25 25,0-1,0-24,0 25,0 25,0-25,-25 24,0-24,25 25,-25-26,0 1,1 25,-1-25,25-1,-25-24,25 25,0-25,0 25,0-25,0 0,0 0,25 0,0 0,-1 0,1 25,0-25,25 0,-26 0,26-25,0 25,-1 0,26 0,-26 0,1-25,-1 25,26 0,-26 0,1-25,0 25</inkml:trace>
  <inkml:trace contextRef="#ctx0" brushRef="#br0" timeOffset="1720.0984">12477 3200,'25'0,"0"-25,-25 25,25-25,-25 25,24-25,-24 1,0 24,0-25,0 0,0 25,0-25,0 25,0-25,-24 25,-1 0,0 0,25 0,-25 25,0 0,-24-25,24 25,0 24,0-24,0 25,1-25,-1 24,0 1,0-1,0 1,25-25,0 24,0-24,0 0,0 0,25 0,-25-1,25 1,0 0,0-25,-1 25,1-25,25 25,-25-25,24 0,-24 0,25 0,-1 0,-24 0,0-25,25 25,-26-25,-24 25,25-25,-25 25,0-25,0 1,-25 24,25-25,-24 25,-1-25,0 25,0 0,-24 0,24 0,0 0,0 0,25 0,-25 0,25 0,0 0,0 0,0 0,0-25,0 25,0 0,25 0,0 0,-25 0,25-25,0 25,24 0,-24 0,0 0,0 0,-1 0,1 25,0-25,0 25,0-25,-1 25,1 0,-25-1,25 1,-25-25,0 25,0 0,0 0,0 0,0-1,0 1,0-25,0 25,0 0,-25-25</inkml:trace>
  <inkml:trace contextRef="#ctx0" brushRef="#br0" timeOffset="1868.1069">13271 3721,'0'0,"25"0,-25 0,0 0,0 0,0 0,0 0,0 0,0 0,0 0,0 0,0 0,0-25</inkml:trace>
  <inkml:trace contextRef="#ctx0" brushRef="#br0" timeOffset="2431.1391">13841 3572,'25'25,"-25"-25,25 24,-25 1,0 0,0 0,0 0,0 0,0-1,0 1,0-25,0 25,0 0,-25-25,25 25,0-1,-25-24,25 0,0 25,0-25,0 0,0 0,0 0,0 0,0 0,0 0,0-25,0 25,0-24,0-1,0 0,0 0,0 0,0-24,0-1,0 25,0-24,0-1,0 25,0-24,0 24,25 0,-25 0,0 0,25 25,-25-24,25 24,-25 24,0-24,25 25,-25-25,24 25,-24 0,25 0,-25-1,25 1,-25 0,25 0,-25 0,25-1,-25-24,24 25,-24 0,25-25,-25 25,25-25,-25 0,0 0,25 0,-25 0,25 0,-25 0,24-25,-24 25,25-25,-25 0,25 1,-25-1,25 0,-25 0,25-24,-25 24,24 0,-24 0,25 0,-25 1,0 24,0-25,25 25,-25 25,0-25,0 24,0 1,0 0,0 0,0 0,0-1,0 26,0-25,0 0,0-1,0 1,0 0,0 0,0 0,0 0,0-25,0 24,25 1,-25-25,25 25,-25-25,24 0,1 0,0 0</inkml:trace>
  <inkml:trace contextRef="#ctx0" brushRef="#br0" timeOffset="2679.1533">14784 3721,'0'-25,"0"25,0 0,0 0,0 0,0-25,0 25,0 0,0 25,-25-25,25 25,-25-25,25 25,-24-25,24 24,-25 1,25-25,0 25,-25 0,25 0,0-25,0 24,0-24,25 25,-25-25,25 25,-1-25,1 0,0 25,0-25,0 0,-1 0,1 0,0 0,0 0,0-25,-1 25,-24 0,25-25,-25 0,0 1,0 24,0-25,-25-25,25 25,-24 1,-1-1,0 0,0 0,-24 0,24 0,0 1</inkml:trace>
  <inkml:trace contextRef="#ctx0" brushRef="#br0" timeOffset="2903.1661">15206 3249,'24'0,"1"-24,0 24,0 0,-25 0,0 0,0 0,0 0,0 0,0 24,0 1,0 0,0 25,0-1,0-24,0 25,0-1,0-24,-25 25,25-1,0-24,0 0,0 25,0-26,0 1,0 0,0 0,0 0,0-1,0-24,0 25,0-25,0 25,0-25</inkml:trace>
  <inkml:trace contextRef="#ctx0" brushRef="#br0" timeOffset="3569.2042">15181 3497,'0'0,"0"0,0 0,0 0,0 0,0 0,25 0,-25 0,24 25,1-25,0 0,0 0,0 0,-1 0,1-25,25 25,-25 0,24 0,-24-24,25 24,-26-25,1 25,25-25,-25 0,0 0,-1 1,-24-1,25 0,-25 0,0 0,0 1,0-1,0 25,0-25,0 25,0 0,0 0,0 0,-25 25,25 0,-24-1,24 1,-25 25,25-25,-25 24,25 1,-25-25,25 24,-25-24,25 25,0-26,0 1,0 0,0 0,0 0,0 0,25-25,-25 24,25-24,-25 25,25-25,0 0,-25 0,24 0,1 0,0 0,0-25,0 25,-1-24,1-1,0 0,0 25,0-25,-1 25,1 0,-25 0,0 0,0 0,25 0,-25 0,0 25,0-25,0 25,0 0,0-25,0 24,0 1,25-25,-25 25,0-25,25 25,-25-25,24 25,-24-25,25 24,0-24,-25 0,25 0,0 0,-1 0,1 0,0 0,0 0,0-24,-1 24,1-25,0 25,0-25,0 0,-1 0,1 25,-25-24,25 24,-25-25,25 25,-25 0,0 0,0 0,0 0,0 25,0-25,0 24,0-24,0 25,0-25,0 25,0-25,25 25,-1-25,-24 25,25-25,0 24,0-24,0 25,0-25,-1 0,1 0,0 0,0 0,0 0,24 0,-24 0,-25 0,25 0,0 0,-25-25</inkml:trace>
  <inkml:trace contextRef="#ctx0" brushRef="#br0" timeOffset="3873.2216">15826 4142,'-25'0,"-25"25,26-25,-1 0,25 0,-25 25,25-25,0 0,0 0,0 0,0 0,25 0,0 0,24-25,-24 25,25 0,24 0,-24 0,24-25,0 25,1 0,-1 0,1-24,24 24,-25 0,-24 0,24-25,1 25,-26 0,-24 0,25-25,-25 25,-1 0,1-25,-25 25,0 0,0 0,0 0,0-25,0 25,-25 0,1 0,24 0,-25 0</inkml:trace>
  <inkml:trace contextRef="#ctx0" brushRef="#br0" timeOffset="20160.1531">16719 5507,'0'0,"0"-25,0 25,0 0,0-25,0 25,0-25,0 25,0 0,0 0,0-25,0 25,-25 0,25 0,0 0,-25-24,25 24,0 0,-25 0,0 24,25-24,-24 0,-1 25,0 0,0 0,0 0,1-1,-1 26,0-25,0 24,0 1,1-25,-1 24,0 1,0 0,25-25,-25-1,25 26,0-25,0 0,0-25,25 24,0 1,-25-25,25 25,0-25,-1 0,26 0,-25 0,24 0,-24 0,25-25,-25 25,24 0,-24-25,25 25,-25-24,-1 24,1-25,-25 0,25 25,-25-25,0 25,0-25,0 1,0 24,0-25,-25 0,0 25,25-25,-24 25,-1 0,0-25,0 25,0 0,0 0,1 0,-1 0,0 0,25 0,-25 25,25-25,0 0,0 0,0 0,0 0,0 0,0 0,0 0,25 0,0-25,0 25,-1 0,1 0,0 0,0-25,0 25,24 0,-24 0,0 0,0-24,0 24,-1 0,-24 24,25-24,-25 0,25 25,-25-25,25 25,-25 0,0 0,0-25,25 25,-25-1,0 1,0 0,0 0,0 0,0-25,0 24,0 1,0-25,0 25,0-25,0 25</inkml:trace>
  <inkml:trace contextRef="#ctx0" brushRef="#br0" timeOffset="20327.1627">17314 6028,'25'0,"-25"0,0 24,25-24,-25 0,0 0,0 0,0 0,0-24,0 24,0 0,0 0,0 0,0 0,0 0,0 0,0 0,0 0,0 0</inkml:trace>
  <inkml:trace contextRef="#ctx0" brushRef="#br0" timeOffset="20907.1959">17711 5779,'25'0,"-25"0,0 0,0 25,0-25,0 25,0 0,0 0,0-25,0 25,0-1,0 1,0 0,0 0,0 0,0-1,0 1,0 0,0-25,0 25,0-25,0 25,0-25,0 0,0 0,0 24,0-24,0 0,0 0,0-24,0 24,0 0,0-25,0 0,0 0,0 0,0 1,0-1,0-25,0 25,0-24,0 24,0-25,0 25,0-24,0 24,0 0,0 0,0 25,0-24,0 24,0 0,0 0,0 24,25-24,-25 25,0-25,24 25,-24 0,0 0,25-1,-25-24,25 25,-25 0,0-25,25 25,-25-25,0 25,25-25,-25 0,24 25,-24-25,25 0,-25 0,0 0,25-25,-25 25,25-25,-25 25,25-25,-25 0,24 0,-24 1,25-26,-25 25,25 0,-25-24,0 24,25 0,-25 0,0 25,0-24,0 24,0 0,0 0,0 24,0 1,0-25,0 25,0 25,0-26,0 1,0 25,0-25,0 24,0-24,0 0,0 0,0 0,0 24,0-49,0 25,0 0,0 0,0-1,0-24,0 25,0-25,0 0,0 25</inkml:trace>
  <inkml:trace contextRef="#ctx0" brushRef="#br0" timeOffset="21192.2122">18381 5879,'0'-25,"0"25,0 0,0 0,0 0,0 25,0-25,0 0,-25 25,25-25,-25 24,25 1,0 0,-25 0,25 0,0-1,0 1,0 0,0 0,0 0,0-1,25-24,0 25,-25 0,25-25,-1 25,1-25,0 25,0-25,0 0,-1 0,1 0,0 0,0 0,0-25,-25 25,24-25,-24 0,0 0,0 1,0-1,0 0,0 0,0 0,-24-24,-1 24,25 0,-25 0,0 1,0 24,1-25,-1 0</inkml:trace>
  <inkml:trace contextRef="#ctx0" brushRef="#br0" timeOffset="21411.2247">18852 5631,'25'-25,"0"25,-25-25,24 25,-24 0,0 0,0 0,0 25,0-25,0 25,25-1,-25 26,0-25,0 24,25-24,-25 25,0-25,0 24,0-24,0 25,0-25,0-1,0 1,0 0,0 0,0 0,0-25,0 24,0 1,0-25,0 0,0 25</inkml:trace>
  <inkml:trace contextRef="#ctx0" brushRef="#br0" timeOffset="22155.2672">18753 5755,'0'0,"0"0,0 0,24 24,-24-24,25 0,0 0,-25 25,25-25,0 0,0 0,-1 0,26 0,-25 0,0 0,-1 0,1 0,0-25,0 25,0-24,-1 24,1-25,0 0,-25 0,0 0,0 1,0-1,0 0,0 0,0 0,0 1,0-1,0 25,0-25,0 25,0 0,0 25,0-25,0 25,0-1,-25 26,25-25,0 0,0 24,0 1,0-25,0 24,0-24,0 0,0 25,0-26,0 1,25 0,-25 0,25 0,-25-25,25 24,-25 1,24-25,1 25,0-25,-25 0,25 0,0 0,-1 0,1-25,0 25,-25 0,25-25,0 25,-25 0,24-24,-24 24,0 0,0 0,25 0,-25 0,0 0,0 0,0 24,0-24,25 0,-25 25,0-25,0 0,0 25,25-25,-25 25,0-25,25 25,-25-25,24 0,-24 24,25-24,-25 0,25 0,0 0,-25 0,25 0,-1 0,1 0,0 0,0-24,0 24,0-25,-1 25,1-25,0 0,0 0,0 1,-25-1,24 0,-24 25,25-25,-25 0,0 25,0-24,0 24,0 0,0 0,0 0,-25 24,25-24,-24 0,24 25,-25 0,25-25,0 25,0-25,0 25,0-1,0-24,0 25,25-25,-25 25,24-25,1 25,-25-25,25 0,0 25,24-25,-24 0,0 0,0 24,0-24,24 0,-24 0,0 0,0 0,-1 0,1 25,0-25,-25 0,25 25,-25-25,25 25,-25-25,24 25,-24-25,0 24,25-24,-25 25,0 0</inkml:trace>
  <inkml:trace contextRef="#ctx0" brushRef="#br0" timeOffset="22544.2895">18753 6697,'-100'25,"26"-25,0 25,24-25,-24 25,24-25,25 0,-24 0,24 0,0 24,25-24,0 0,0 0,0 0,0 0,50 0,-26 0,26 0,0 0,24 0,0 0,1 0,24 0,0 0,1 0,24 0,-25 0,25 0,0 0,0 25,0-25,0 0,-25 0,25 0,-25 0,1 25,-26-25,0 0,1 0,-26 0,1 0,0 0,-26 0,1-25,0 25,-25 0,25 0,-25 0,0 0,0-25,0 25,0 0,0 0,0 0,0-24,0 24,0 0,0 0,-25 0,25 0,0-25,0 25,0 0,-25 0</inkml:trace>
  <inkml:trace contextRef="#ctx0" brushRef="#br0" timeOffset="25737.4721">15578 4118,'-25'0,"25"0,-25 0,25-25,0 25,0 0,0 0,0 0,0 0,0 0,0 0,0 0,0 0,0 0,0 0,25 0,-25 0,25 0,-1 0,26 0,-25 25,25-25,-1 0,26 0,-26 0,26-25,-1 25,0 0,1 0,24 0,-25-25,26 25,-26 0,0 0,26 0,-26 0,-24 0,24 0,-24 0,-1 0,1 0,-25 0,0 0,-1 0,-24 0,25 0,-25 0,0 0,0 0,-25 0,25 0,-24 0,-1 0,0 0,0 0,-24 0,24 25,-25-25</inkml:trace>
  <inkml:trace contextRef="#ctx0" brushRef="#br0" timeOffset="25895.4812">16099 4192,'0'0,"49"0,-24 0,0 0,24 0,1 0,0-25,24 25,0 0,1-25,-1 25,1 0,-1 0,25-24,1 24</inkml:trace>
  <inkml:trace contextRef="#ctx0" brushRef="#br0" timeOffset="26441.5124">17016 6548,'0'0,"50"-24,-25 24,0 0,24 0,1-25,-1 25,1 0,24-25,1 25,-1 0,1 0,24-25,-25 25,26 0,-1 0,0 0,0 0,-24 0,24 0,0 0,0 0,-24 0,-1 0,0 0,1 25,-1-25,-24 0,0 0,-26 25</inkml:trace>
  <inkml:trace contextRef="#ctx0" brushRef="#br0" timeOffset="26669.5254">18033 6474,'-74'0,"0"0,24 0,0 0,26 0,-1 0,0 0,0 0,25 25,0-25,25 0,0 0,24 0,-24 0,50 25,-26-25,26 0,-1 0,0 0,26 0,-1 0,0 0,25 24,-25-24,25 0,-24 0,24 0,-25 0,25 25,-25-25,0 0,0 0,1 0</inkml:trace>
  <inkml:trace contextRef="#ctx0" brushRef="#br0" timeOffset="38293.1903">4912 11460,'0'-25,"-25"25,25 0,0-25,0 25,0 0,0 0,0 0,0 25,0-25,0 0,0 25,25 0,-1-1,1 1,0 25,0-25,25 24,-26 1,1-25,0 24,0 1,0-25,-1 24,1-24,0 0,0 0,-25-1,25 1,-25-25,24 25,-24-25,0 25,25-25,-25 0,0 0,0 0</inkml:trace>
  <inkml:trace contextRef="#ctx0" brushRef="#br0" timeOffset="38549.2049">5259 11385,'0'0,"0"0,0 0,0 0,0 0,0 0,0 0,-25 25,25-25,0 25,-25 0,25 0,-24-1,-1 1,0 25,25-1,-25 1,0-25,1 24,-1 1,-25 0,50-1,-25 1,0-25,1 24,-1-24,25 0,-25 0,25-1,0-24,0 25,0-25,-25 25,25-25</inkml:trace>
  <inkml:trace contextRef="#ctx0" brushRef="#br0" timeOffset="38809.2198">5829 11559,'0'0,"0"0,0 0,0 0,0 0,25 0,-25 0,25 0,-25 0,25 0,24 0,-24 0,0 0,25 0,-26 0,26 0,-25 0,25 0,-26 0,1 0,0 0,0 0</inkml:trace>
  <inkml:trace contextRef="#ctx0" brushRef="#br0" timeOffset="38981.2296">5904 11782,'0'25,"0"-25,0 0,0 0,0 0,25 0,-25 25,24-25,1 0,-25 0,25 0,0 0,0 0,24 0,-24 0,0 0,0 0,24 0,-24 0,0 0</inkml:trace>
  <inkml:trace contextRef="#ctx0" brushRef="#br0" timeOffset="39877.2809">620 11063,'0'0,"0"0,0 0,25 0,-25 0,25 0,0 0,0 0,-1 0,1 0,0 0,25 0,-25 0,24 0,1 0,-25 0,24 0,1 0,-1 0,-24 0,25 0,-25 0,24-25,-24 25,-25 0,25 0,-25 0,0 0,0 25,0-25,0 0,-25 0,0 25,0-25,1 0,-1 24,0-24,-25 25,26-25,-1 0,0 25,0-25,0 0,1 0,24 25,-25-25,25 0,-25 25,25-25,0 25,0-1,0-24,0 25,0 0,0 0,0 24,0-24,0 0,0 0,0 24,0-24,0 0,0 25,0-26,0 1,0 0,0 0,0 0,0-1,0-24</inkml:trace>
  <inkml:trace contextRef="#ctx0" brushRef="#br0" timeOffset="40098.2935">1191 11162,'25'0,"-25"-25,25 25,-25 0,0-25,0 25,24 25,-24-25,0 25,0-25,0 50,25-25,-25-1,0 1,0 25,0-25,0 24,0-24,0 0,0 0,0-1,0 1,0 0,0 0,0-25,0 25,0-1,0-24,0 25</inkml:trace>
  <inkml:trace contextRef="#ctx0" brushRef="#br0" timeOffset="40309.3056">670 11981,'-25'24,"25"-24,0 0,0 0,0 0,25 0,0 0,0 0,-1 0,26-24,0 24,-1-25,1 25,0-25,-1 25,26-25,-26 0,1 25,24-24,-24 24,24-25,-24 0,-1 25,1 0,-25-25</inkml:trace>
  <inkml:trace contextRef="#ctx0" brushRef="#br0" timeOffset="40468.3147">2034 11757,'25'0,"-25"0,0 0,0 0,0 0,0-24,0 24,0 0,0 0,0 0,0 0,0 0,0 0,0 0,0 0</inkml:trace>
  <inkml:trace contextRef="#ctx0" brushRef="#br0" timeOffset="46023.6324">6722 11088,'0'-25,"0"25,0 0,0 0,0 0,0 0,0 0,0 0,0 25,0-1,25 1,0 0,-25 0,25 0,0 24,-1-24,1 25,0-25,0-1,0 1,-1 0,1 25,0-50,0 24,0 1,-1 0,1 0,0-25,0 0,0 25,-25-25,25 0,-1 0,1 0,-25 0,25 0,0 0,-25-25,25 25,-25 0,0-25,24 0,-24 25,0-25,0 1,0-1,0 0,25 0,-25 0,0 1,0-1,0 0,0 25,0-25,0 0,0 1,0 24,0-25,0 25,0 0,0 0,0-25,0 25,-25 0,25 0,0 0,0 25,-24-25,24 25,0-25,0 24,0 26,-25-25,25 0,0 24,0 1,0-25,0 24,0 1,-25-25,25 24,0 1,0-1,0-24,-25 25,25-1,0-24,-25 25,25-1,0-24,-24 0,24 25,-25-26,25 1,-25-25,25 25,-25 0,25-25,-25 25,0-25,25 0,-24 0,-1 0,0 0,-25 0,26 0,-1 0,0 0,0-25,-24 25,24 0,0-25,0 25,0 0,1-25,-1 25,25 0,-25 0</inkml:trace>
  <inkml:trace contextRef="#ctx0" brushRef="#br0" timeOffset="70991.0605">6474 10914,'25'0,"-25"0,0 0,0 0,0 0,0 0,0 25,0-25,0 25,0-1,0 1,0 0,0 0,0 0,25-1,-25 26,0-25,0 25,0-1,0 1,0-1,0 1,0 24,0-24,0 0,0 24,0-24,0 24,0-24,0 24,0-24,-25-1,25 1,0-25,0 24,-25 1,25-25,0 0,0-1,0 1,0 0,0 0,0 0,-24-25,24 24,0 1,0-25,0 0,0 25,0-25,0 0,0 0</inkml:trace>
  <inkml:trace contextRef="#ctx0" brushRef="#br0" timeOffset="71719.1021">6598 10815,'0'0,"0"0,25 0,-25 0,25 0,-25 0,25-25,0 25,-1 0,1 0,0 0,0 0,0 0,-1-25,26 25,-25 0,0 0,24 0,-24 0,25 0,-1 0,-24 0,25 0,-1 0,1 25,-25-25,24 0,1 0,0 0,-26 25,26-25,0 0,-26 0,1 25,0-25,0 0,0 0,-1 0,1 24,-25-24,25 0,-25 0,0 0,0 25,25-25,-25 0,0 0,0 25,0-25,0 0,0 25,25 0,-25-25,0 24,0 1,0 0,0 25,0-26,0 1,0 25,0 0,0-26,0 26,0 0,0-1,0 1,0-1,0 1,0 24,-25-24,25 0,0-1,0 1,0 24,-25-49,25 25,0-1,0 1,0-25,0 24,0-24,0 0,0 0,0 0,0-1,0 1,0 0,0 0,25-25,-25 25,0-25,0 0,0 24,25-24,-25 0,0 0,0 0,0 0</inkml:trace>
  <inkml:trace contextRef="#ctx0" brushRef="#br0" timeOffset="72139.1262">6450 12477,'-25'25,"0"-25,0 0,0 0,25 0,-24 0,24 0,0 0,0 0,0 0,0 0,0 0,0 0,0 0,0 0,0 0,24 0,-24 0,25 0,0-25,0 25,0 0,24 0,-24 0,25-25,-1 25,1 0,-1-25,26 25,-26 0,26-25,-1 25,-24 0,24-24,1 24,-1 0,1 0,-26-25,26 25,-26 0,1 0,-1 0,1 0,-25-25,0 25,-1 0,1 0,0 0,-25 0,25 0,-25 0,0 0,0 0,0 0,0 0,0 0,0 0,0-25,0 25,0 0,0 0,-25 0</inkml:trace>
  <inkml:trace contextRef="#ctx0" brushRef="#br0" timeOffset="73119.1822">7045 12551,'0'0,"0"0,0 0,0 0,0 0,0 0,0 0,0 0,0 0,0 0,0 0,0 0,0 25,-25-25,25 25,0-25,0 25,0-1,0 26,0-25,0 24,0 1,0 0,0-1,0-24,0 25,0-1,-25 1,25-25,0 24,0-24,0 25,0-25,0-1,0 26,0-25,0 0,0-1,0 1,25-25,-25 25</inkml:trace>
  <inkml:trace contextRef="#ctx0" brushRef="#br0" timeOffset="73759.2188">6400 14114,'0'0,"-25"0,25 0,0 0,0 0,0 0,0 0,0 0,0 0,25-25,-25 25,0 0,25 0,0 0,-1 0,1 0,25 0,-25 0,24 0,1-25,-1 25,1 0,0-25,24 25,-24 0,-1-24,1 24,-1 0,1-25,-25 25,25 0,-26 0,1 0,0 0,-25 0,0 0,0 0,0 0</inkml:trace>
  <inkml:trace contextRef="#ctx0" brushRef="#br0" timeOffset="74122.2396">6896 14089,'0'0,"0"0,0 0,0 0,0 0,0 0,0 0,0 0,0 25,0-25,0 0,0 0,0 25,0-25,0 24,0-24,0 25,0-25,0 25,0 0,0 0,0-25,0 24,25 1,-25 0,25 0,-25 0,24 24,-24-24,25 0,-25 0,25 24,-25-24,25 0,-25 0,25 0,-25 24,0-24,0 0,0 0,0-1,0 1,0-25,0 25,0 0,-25-25,25 25,-25-25,25 24,-25-24,0 0,1 0,-1 0,-25 0,25-24,-24 24,24 0,-25-25,1 25,24-25,-25 25,26-25,-1 25,0 0,0-25,25 25,-25 0,25-24,0 24,0 0,0 0</inkml:trace>
  <inkml:trace contextRef="#ctx0" brushRef="#br0" timeOffset="75263.3048">5085 11088,'0'0,"-24"-25,24 25,-25-25,25 25,-25-25,0 25,0-25,0 25,25 0,-24 0,-1 0,0 0,0 25,0-25,1 0,-1 25,-25 0,25-25,1 25,-1 24,-25-24,25 0,1 25,-1-1,0 1,0-1,0 26,1-26,-1 26,25-1,-25 1,25-1,0 0,0-24,0 24,0 1,25-26,-25 1,25 25,-1-26,-24 1,25-25,25 24,-25 1,-1-25,1-1,25 1,-25 0,24 0,1 0,-25-1,24-24,1 0,-1 0,1 0,-25 0,25 0,-1-24,-24 24,0-25,24 0,-24 0,0 0,0 1,0-1,-1-25,-24 25,25 1,0-26,0 25,0-24,-1-1,-24 0,25 25,0-24,-25-1,0 1,0-1,0 0,0 1,0-1,0 1,0-1,-25 0,25 26,-25-26,1 0,-1 1,0 24,0-25,0 1,-24 24,24-25,-25 1,26 24,-26 0,0-25,26 50,-26-24,0-1,1 25,-1 0,0 0,1 25,-1-1,1-24</inkml:trace>
  <inkml:trace contextRef="#ctx0" brushRef="#br0" timeOffset="80186.5864">15776 5234,'0'0,"0"0,0 0,0 0,0 0,0 0,0 0,0 0,25 0,0 0,0-25,24 25,1 0,-1 0,1 0,24 0,1 0,24 0,-25 0,26 0,-1 0,0 0,0 0,1 0</inkml:trace>
  <inkml:trace contextRef="#ctx0" brushRef="#br0" timeOffset="80708.6163">19571 5283,'75'-24,"-1"24,-24 0,24 0,25 0</inkml:trace>
  <inkml:trace contextRef="#ctx0" brushRef="#br0" timeOffset="80988.6323">21456 5259,'25'24,"0"-24,25 0,-26 0,1 0,25 0,-1 0,1 0,0 0,-1 0,26 25,-26-25</inkml:trace>
  <inkml:trace contextRef="#ctx0" brushRef="#br0" timeOffset="82581.7234">7640 14188,'0'0,"0"0,0 0,0 0,0 0,0-25,0 25,25 0,-25 0,25 0,-25-24,25 24,-1 0,1 0,25-25,-25 25,24 0,1 0,-25 0,24-25,1 25,-1 0,1 0,0 0,-1 0,-24 0,0 0</inkml:trace>
  <inkml:trace contextRef="#ctx0" brushRef="#br0" timeOffset="82801.736">7690 14486,'-25'0,"25"0,0 25,0-25,0 0,0 0,0 0,25 0,0 0,-25 0,24 0,26 0,-25 0,24-25,-24 25,25 0,-1-25,1 25,0 0,-1 0,1-25,0 25,-26 0,26 0,-25 0,0 0</inkml:trace>
  <inkml:trace contextRef="#ctx0" brushRef="#br0" timeOffset="83444.7728">8930 13940,'0'-25,"0"25,0 0,0-24,0 24,0 0,0-25,0 25,0 0,0 0,0 0,0 0,0 0,0 0,0 0,0 0,0 25,0-25,0 24,0-24,0 25,0 25,0-25,0 24,0-24,0 25,0-1,0 1,0-1,0 26,0-25,0-1,-25-24,25 25,-25-1,25-24,0 0,0 0,0-1,0 1,0 0,0-25,0 25,0-25,0 0,25 0,0 0,-25 0,25 0,0 0,24 0,-24 0,0-25,24 25,1-25,0 25,-1-25,1 25,0 0,-1-24,1 24,-1-25,1 25,0 0,-26-25,26 25,-25 0,0 0,-1 0,1 0,-25 0,0-25,0 25,0 0,0 0,0 0,0 0,0 0,0 0,0 0</inkml:trace>
  <inkml:trace contextRef="#ctx0" brushRef="#br0" timeOffset="100670.7581">5110 14684,'0'0,"-25"0,25 0,0 0,0 0,0 0,0 0,0 0,0 0,25 0,-25 0,25-24,0 24,0 0,-1 0,1 0,0 0,25 0,-26-25,26 25,0 0,-26 0,26 0,0-25,-26 25,26 0,0 0,-26 0,26 0,-25 0,0 0,-1 0,1 0,0 0,0 0</inkml:trace>
  <inkml:trace contextRef="#ctx0" brushRef="#br0" timeOffset="103702.9315">4316 15180,'0'-24,"0"-1,0 0,0 25,0-25,25 0,-25 25,0 0,0-24,0 24,0 0,0 0,0 0,0 0,0 0,0 0,0 0,0 0,0 24,0-24,0 25,0-25,0 25,0 25,0-26,0 26,0 0,0-1,0 26,0-26,0 26,0-26,0 26,0-26,0 26,0-26,-25 1,25 0,0-26,0 26,0-25,0 0,0-25,0 24,0 1,25-25,-25 25,0-25</inkml:trace>
  <inkml:trace contextRef="#ctx0" brushRef="#br0" timeOffset="107116.1267">4019 16545,'0'-25,"0"0,0 0,0 25,0-24,0-1,-25 25,25 0,0-25,0 25,0 0,0 0,0 0,0 0,0 0,0 25,0 0,0-1,0 1,-25 0,25 25,0-26,-25 26,25 0,0-1,-25 1,25-25,-24 24,-1-24,25 25,-25-26,25 1,-25 0,25 0,-25-25,25 25,0-25,-24 0,24 0,0 0,0 0,0 0,0-25,0 25,0-25,0 0,0 0,0-24,24 24,-24-25,25 1,-25 24,25-25,-25 1,25-1,0 25,-1-24,-24 24,25 25,0-25,0 25,0 0,-25 0,25 0,-1 25,1 0,0 0,25-1,-26 1,1 0,0 0,0 24,24-24,-24 0,0 0,0 0,24-1,-24 1,0 0,0-25,0 25,24-25,-24 0,0 0,0 0</inkml:trace>
  <inkml:trace contextRef="#ctx0" brushRef="#br0" timeOffset="107311.1379">4837 16396,'0'-25,"0"0,0 0,-25 1,25 24,0-25,-24 25,24 0,0 0,0 0,-25 0,25 0,0 25,0-1,0 1,0 25,0 0,0-1,-25 1,25-1,0 1,0 0,0-1,0 1,0-25,-25 24,25-24,0 25,0-26</inkml:trace>
  <inkml:trace contextRef="#ctx0" brushRef="#br0" timeOffset="109035.2365">6003 13816,'0'-25,"0"25,0-24,-25 24,25 0,0 0,0-25,0 25,0 0,0 0,0 0,0 0,0 0,0 0,0 25,0-25,0 24,0-24,0 25,0 25,25-25,-25 24,0 1,0 24,0-24,0 24,0 1,0-1,0 1,0-26,-25 26,25-1,0-24,0 24,0-24,0-1,-25 1,25-1,0-24,0 25,0-25,0-1,0 26,0-25,0-25,0 25,0-1,0-24,0 0,0 0,0 0,25 0</inkml:trace>
  <inkml:trace contextRef="#ctx0" brushRef="#br0" timeOffset="109590.2682">6152 13692,'25'0,"0"0,24 0,-24-25,25 25,-26 0,26 0,0 0,-1 0,26 0,-26 0,1 0,-1 0,1-24,0 24,-1 0,1 0,-1 0,1 0,0 24,-1-24,-24 0,25 0,-25 0,-1 0,1 25,0-25,-25 0,25 0,-25 0,0 25,0-25,25 0,-25 25,0-25,0 0,0 25,0-25,0 24,24-24,-24 25,0 0,0 0,0 0,25 24,-25-24,0 25,0-26,25 26,-25 0,0-1,0 26,0-26,25 1,-25 0,0 24,0-24,0-1,0 1,0-1,0 1,0 24,0-49,-25 25,25-1,0 1,0-25,0 24,0-24,-25 0,25 0,0 0,0-25,0 24,0-24,0 25,0-25,0 0,0 0</inkml:trace>
  <inkml:trace contextRef="#ctx0" brushRef="#br0" timeOffset="109955.2891">6053 15255,'-25'25,"0"-25,0 0,0 24,25-24,0 0,-24 0,24 0,0 0,0 0,24 0,-24 0,25 0,-25 0,25 0,0 0,0 0,-1 0,26 0,0 0,-1 0,1-24,24 24,1-25,-1 25,1 0,-1-25,0 25,1-25,-1 25,1-25,-26 25,1 0,-1-24,1 24,0 0,-25 0,-1 0,-24-25,25 25,-25 0,0 0,0 0,0 0,0 0,0 0,0 0,0 0,0 0,0 0,-25 0</inkml:trace>
  <inkml:trace contextRef="#ctx0" brushRef="#br0" timeOffset="113459.4895">9476 13469,'0'-25,"0"25,0-25,0 25,-25-24,25 24,0-25,-25 25,25 0,-25 0,1 0,-1 0,0 0,0 25,-25-25,26 24,-26 1,0 0,26 0,-26 24,0 1,1 0,-1-1,25 1,-24 24,-1-24,1 24,24 1,-25-1,25 0,-24 1,24-26,0 26,25-1,-25-24,25 0,0-1,0 26,0-26,0 1,25-1,0 1,0 0,24-26,-24 26,25 0,-1-1,1-24,0 0,24 0,-24-1,24 1,-24-25,24 25,0-25,-24 0,25-25,-26 25,26-25,-1 1,0-1,-24 0,24 0,1 0,-1-24,-24-1,24 1,-24-1,24 0,-24 1,-1-26,1 1,-25 24,0-24,0 0,-25-1,0-24,0 24,-25 1,0-25,0 24,-25 1,1 0,-26-1,26 1,-26-1,1 26,0-1,-1 25,1-24,-1 49,1-25,-25 25,0 0,24 0,-24 25</inkml:trace>
  <inkml:trace contextRef="#ctx0" brushRef="#br0" timeOffset="116618.6702">6747 15329,'0'0,"0"0,0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25,0-25,0 0,0 0,0 0,0 0,0 0,0 0,0 0,0 0,0 0,0 0,0 0,0 0,0 0,0 0,0 0,0 0,0 0,0 0,0 0,0 0,0 0,0 0,0 0,0 0,0 0,0 0,0 0,0 0,0 0,0 0,0 0,0 0,0 0,0 0,0 0,0 0,0 0,0 0,0 0,0 0,0 0,0 0,0 0,0 0,0 0,0 0,0 0,0 0,0 0,0 0,0 0</inkml:trace>
  <inkml:trace contextRef="#ctx0" brushRef="#br0" timeOffset="117454.7181">7268 12005,'0'0,"0"0,0 0,0 0,0 0,0 0,0 0,0 0,0 0,0 0,0 0,0 0,0 0,0 0,0 0,0 0,0 0,0 0,0 0,0 0,0 0,0 0,0 0,0 0,0 0,0 0,0 0</inkml:trace>
  <inkml:trace contextRef="#ctx0" brushRef="#br0" timeOffset="118926.8023">6871 15354,'0'0,"0"0,0 25,0-25,0 0,0 0,0 0,0 0,0 0,0 0,0 0,0 0,0 0,0 0,0 0,0 0,0 0,0 0,0 0,0 0,0-25,0 25,0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25,0-25,0 0,0 0,0 0,0 0,0 0,0 0,0 0,0 0,0 0,0 0,0 0,0 0,0 0,0 0,0 0,0 0,0 0,0 0,0 0,0 0,0 0,0 0,0 0,0 0,0 0,0 0,0 0,0 0,0 0</inkml:trace>
  <inkml:trace contextRef="#ctx0" brushRef="#br0" timeOffset="119954.8611">6598 15280,'0'0,"0"0,0 0,0 0,0 0,0 0,0 0,0 0,0 0,0 0,0 0,0 0,0 0,0 0,0 0,0 0,0 0,0 0,0 0,0 0,0 0,0 0,0 0,0 0,0 0,0 0,0 0,0 0,0 0,0 0,0 0,0 0,0 0,0 0,0 0,0 0,0 0,0 0,0 0,0 0,0 0,0 0,0 0,0 0,0 0,0 0</inkml:trace>
  <inkml:trace contextRef="#ctx0" brushRef="#br0" timeOffset="120391.8861">6722 15329,'0'0,"0"0,0 0,0 0,0 0,0 0,0 0,0 0,0 0,0 0,0 0,0 0,0 0,0 0,0 0,0 0,0 0,0 0,0 0,0 0,0 0,0 0,0 0,0 0,0 0,0 0,0 0,0 0,0 0,0 0,0 0,0 0,0 0,0 0,0 0,0 0,0 0,0 0,0 0,0 0,0 0,0 0,0 0,0 0,0 0,0 0,0 0,0 0,0 0,0 0,0 0,0 0,0 0,0 0,0 0,0 0,0 0,0 0,0 0,0 0,0 0,0 0,0 0,0 0,0 0</inkml:trace>
  <inkml:trace contextRef="#ctx0" brushRef="#br0" timeOffset="120833.9113">6698 15329,'0'0,"0"25,0-25,0 0,-25 0,25 0,0 0,0 0,0 0,0 0,0 0,0 0,0 0,0 0,0 0,0 0,0 0,0 0,0 0,0-25,0 25,0 0,0 0,0 0,0 0,0 0,0 0,0 0,0 0,0 0,0 0,0 0,0 0,0 0,0 0,0 0,0 0,0 0,0 0,0 0,0 0,0 0,0 0,0 0,0 0,0 0,0 0,0 0,0 0,0 0,0 0,0 0,0 0,0 0,0 0,0 0,0 0,0 0,0 25,0-25,0 0,0 0,0 0,0 0</inkml:trace>
  <inkml:trace contextRef="#ctx0" brushRef="#br0" timeOffset="121533.9514">7094 15404,'50'0,"-25"0,25 0,-26 0,1 0,0 0,0 0,-25 0,25 0,-25-25,0 25,0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122771.0221">6127 15329,'0'0,"0"0,0 0,25 0,-25-25,0 25,25 0,-25 0,25-24,-1 24,1 0,0 0,25-25,-26 25,26 0,0-25,-1 25,1 0,24 0,-24-25,24 25,-24 0,24 0,-24 0,24-25,-24 25,-1 0,26 0,-25 0,-1 0,1-24,-1 24,1 0,0 0,-26 0,26 0,-25 0,0-25,-1 25,-24 0,25 0,-25 0,25 0,-25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123969.0907">6772 15081,'0'0,"0"0,0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130020.4368">3944 16619,'0'-25,"0"25,0 0,0 0,0-24,0 24,0 0,0 0,0 0,0 0,0 0,0 0,0 0,0 0,0 0,0 0,0 0,0 24,0-24,0 25,0 0,0 0,0 0,-25-1,25 1,0 0,-24 25,-1-26,25 1,-25 0,0 0,25 0,-25-25,1 24,24 1,0-25,-25 0,25 25,0-25,0 0,0 0,0 0,0-25,0 25,0-25,0 25,0-24,0-1,0 0,0 0,25 0,-25 1,24-1,-24 0,25 0,-25 0,25 1,-25-1,25 0,-25 25,25-25,-1 25,-24-25,25 25,-25 0,25 0,-25 0,25 0,0 0,-25 25,25-25,-1 25,1 0,0 0,-25-25,25 24,0 1,-1 0,1 0,0 0,0-1,0-24,-1 25,1 0,-25-25,25 25,0-25,0 0,-1 0,-24 25</inkml:trace>
  <inkml:trace contextRef="#ctx0" brushRef="#br0" timeOffset="130273.4512">4664 16396,'-25'0,"25"0,0 0,0 0,0 0,0 0,0 0,0 25,0 0,0-25,0 24,0 26,0-25,0 0,0 24,0 1,0-25,0 24,0 1,0-25,-25 24,25-24,0 25,0-26,0 1,-25 0,25 0,0 0,0-1</inkml:trace>
  <inkml:trace contextRef="#ctx0" brushRef="#br0" timeOffset="132904.6017">6921 15478,'0'0,"0"0,0 0,0 0,0 0,0 0,0 0,0 0,0 0,0 0,0 0,0 0,0 0,0 0,0 0,0 0,0 0,0 0,0 0,0 0,0 0</inkml:trace>
  <inkml:trace contextRef="#ctx0" brushRef="#br0" timeOffset="136740.8212">6251 2108,'25'0,"-25"0,0 0,25 0,-25 0,0 0,25 0,-25 0,24 0,1 0,-25 0,25 0,0 0,0 0,-25 0,24 0,1 0,0 0,-25 0,25 0,0 0,-1-24,1 24,0 0,0 0,0 0,-1 0,1 0,0 0,0 0,0 0,24 0,-24 0,0-25,0 25,24 0,-24 0,0 0,24 0,-24 0,25-25,-25 25,0 0,24 0,-24 0,0 0,24 0,-24 0,0 0,25 0,-26-25,1 25,0 0,25 0,-26 0,1 0,0 0,0 0,0 0,-1 0,1 0,0 0,25-25,-26 25,1 0,0 0,0 0,0 0,-1 0,1 0,0 0,0 0,0 0,-1 0,1 0,0-24,0 24,0 0,0 0,-1 0,1 0,0 0,0 0,0 0,-1 0,1 0,0 0,0 0,0 0,-1 0,1 0,0 0,0-25,0 25,-1 0,1 0,0 0,0 0,0 0,-1 0,1 0,0 0,0 0,0 0,-1 0,1 0,0 0,0 0,0 0,24 0,-24 0,0 0,0 0,-1 0,1 0,0 0,0 0,0 0,-1 0,1 0,0 0,0 0,0 0,0 0,-1 0,1 25,0-25,0 0,0 0,-1 0,-24 0,25 0,0 0,0 0,0 0,-1 0,1 0,0 0,0 0,0 0,24 0,-24 0,0 24,0-24,-1 0,1 0,0 0,0 0,0 0,-25 0,24 0,1 0,0 0,0 0,0 25,-1-25,1 0,0 0,0 0,0 0,-1 0,1 0,0 0,0 0,-25 0,25 0,0 25,-1-25,1 0,0 0,-25 0,25 0,0 0,-1 0,1 0,0 0,-25 0,25 0,0 0,-1 0,1 0,0 0,-25 0,25 0,0 0,-1 0,1 0,-25 0,25 0,0 0,0 0,-25 0,24 0,1 0,0 0,-25 0,25 0,0 0,-25 0,24 0,1 0,-25 0,25 0,0 0,0 0,-25-25,24 25,1 0,0 0,-25 0,25 0,0 0,-1 0,1 0,-25 0,25 0,0 0,0 0,-25 0,25 0,-1-25,1 25,-25 0,25 0,0 0,-25 0,25 0,-25 0,0 0,24 0,-24 0,0 0,0 0,0 0,0 0,25 0,-25 0,0 0,0 0,0 0,0 0,0 0,0 0,0 0,0 0,0 0,0 0,0 0,0 0,0 0,0 0,0 0,0 0,25-24,-25 24,0 0,0 0,0 0,0 0,0 0,0 0,0 0,0 0,0 0</inkml:trace>
  <inkml:trace contextRef="#ctx0" brushRef="#br0" timeOffset="138642.93">5110 12650,'0'0,"-25"0,25 0,-24 0,24 25,-25-25,0 0,25 0,-25 0,25 0,0 0,0 0,0 0,0 25,0-25,0 0,0 0,0 0,0 0,0 25,0-25,0 0,25 0,0 0,-25 0,25 0,-1 0,1 0,0 0,-25 0,25-25,0 25,-1 0,1 0,-25 0,25 0,-25 0,0 0,0 0,0 0,-25 0,0 0,25 0,-24 25,-26-25,25 25,0-25,1 24,-1-24,0 0,0 25,25-25,0 0,0 0,0 0,0 0,0 0,0 25,0-25,25 0,-25 0,25 0</inkml:trace>
  <inkml:trace contextRef="#ctx0" brushRef="#br0" timeOffset="139642.9872">3919 17487,'0'0,"25"0,-25 0,25 0,-25 0,25-25,0 25,-25 0,25-24,24 24,-24-25,0 25,24-25,1 25,-25-25,24 25,1-25,0 25,-26-24,26 24,-25 0,0-25,-1 25,1 0,0 0,-25 0,0 0,0 0,0 0,0 25,-25-25,25 0,-25 24,1-24,-1 25,0-25,0 25,0 0,-24-25,24 25,0-1,0-24,1 25,-1-25,0 25,0-25,25 25,-25-25,25 0,0 0,0 0,25 0,0 0,-25 0,25-25,24 25,-24-25,25 25,24-25,-24 25,24-24,25-1,-24 0,24 0,0 0,25 1,-24-26,24 25</inkml:trace>
  <inkml:trace contextRef="#ctx0" brushRef="#br0" timeOffset="142884.1725">4936 12923,'25'0,"-25"0,0-25,25 25,-25 0,0 0,25-24,0 24,-25 0,25 0,-1-25,1 25,0-25,25 25,-26-25,1 25,0 0,0-25</inkml:trace>
  <inkml:trace contextRef="#ctx0" brushRef="#br0" timeOffset="142990.1786">5185 12774,'-25'0,"-25"25,1-25,24 0,-25 0,25 0,0 0,1 25,-1-25,25 0,0 0,0 0,0-25,25 25,-1 0,1 0,0-25,25 25</inkml:trace>
  <inkml:trace contextRef="#ctx0" brushRef="#br0" timeOffset="144678.2752">3523 14263,'0'-25,"0"25,0 0,0-25,0 25,0 0,0 0,0 0,0 0,0 0,0 0,0 0,0 0,0 25,0-25,0 25,0-1,0 1,24 0,-24 25,0-25,25 24,-25 1,0-1,0 1,0 0,0-1,0 1,0-1,0 1,0 0,0-1,0-24,-25 25,25-26,-24 26,24-25,0 0,0-25,0 24,-25-24,25 25</inkml:trace>
  <inkml:trace contextRef="#ctx0" brushRef="#br0" timeOffset="145266.3088">3572 14114,'0'0,"0"0,25-25,-25 25,0 0,0 0,25-25,0 25,-25-25,49 25,-24-24,0 24,24-25,-24 25,25-25,-1 25,1-25,0 25,-1-25,26 25,-26 0,1 0,0 0,24 0,-24 0,-1 0,1 25,-1-25,-24 25,25-25,-1 25,1 0,-25-1,24 1,-24 25,0-25,25-1,-26 26,1-25,0 24,-25 1,25-25,0 25,-25-26,25 26,-25-25,24 24,-24 1,0-25,25 24,-25-24,0 25,25-25,-25 24,0-24,25 25,-25-26,0 26,25-25,-25 0,0-1,24 1,-24 0,0 0,25 0,-25-25,0 24,0-24,0 25,0-25,-25 0,25 0,-24 25,24-25,-25 0,0 0,0 0,0 25,-24-25,24 0,-25 0,1 0,-26 0,26 0,-26 0,26 0,-26 0,1 0,-25 0,24 0,1 0,-1 0,1 0,0 25,-1-25,1 0,24 24,-24-24,24 0,25 0,-24 0,24 0</inkml:trace>
  <inkml:trace contextRef="#ctx0" brushRef="#br0" timeOffset="145947.3477">3597 14660,'25'24,"0"-24,-1 0,1 25,0-25,0 0,24 0,-24 0,25 0,-1-25,1 25,0-24,-25 24,24-25,1 0,-1 0,-24 0,25 1,-25-1,-1 0,1 0,0 0,-25-24,25 24,-25 0,0 0,-25 0,0 1,0 24,1-25,-1 25,-25-25,1 25,24 25,-25-25,1 25,-1-1,0 26,25-25,-24 25,24-26,-25 26,26 0,-1-26,25 26,-25 0,25-26,0 1,0 25,0-25,25-1,-25-24,25 25,-1 0,1-25,0 0,25 0,-1 0,-24 0,25 0,-1 0,-24 0,25 0</inkml:trace>
  <inkml:trace contextRef="#ctx0" brushRef="#br0" timeOffset="147567.4404">4837 13271,'0'-25,"0"0,0 0,0 0,0 0,0 25,0-24,0 24,0-25,0 0,0 25,0-25,0 25,0 0,0-25,0 25,0 0,0-24,0 24,0 0,0 0,0 0,0 0,0 0,0 0,0 0,0 0,0 0,0 0,0 0,0 0,0 0,0 0,0 0,0 0,0 0,0 0,0 0,0 0,0 0,0 0,0 0,0 0,0 24,0-24,0 0,0 0,0 0</inkml:trace>
  <inkml:trace contextRef="#ctx0" brushRef="#br0" timeOffset="148434.49">4887 12998,'0'0,"25"0,-25 0,0 0,0 0,0 0,0 0,0 0,0 0,0 0,0 24,0-24,0 0,0 25,0 0,0 0,0-25,0 49,0-24,-25 0,25 25,0-25,0 24,0-24,0 25,0-1,0 1,0-1,0-24,0 25,0-1,0-24,0 25,0-25,-25 24,25-24,0 0,0 0,0-25,0 24,0 1,0-25,0 0,0 25,0-25,0 0,0 0,0 0,0 0,0-25,0 25,0 0,0-25,0 25,0-24,0-1,0 0,0 0,0 0,25 1,-25-1,0-25,0 1,25 24,-25-25,0 1,24-1,-24-24,0 24,25 0,-25 1,25-1,-25 0,0 1,0-1,25 25,-25 1,0-26,0 25,0 25,0-25,0 1,0 24,0-25,25 25,-25 0,0-25,0 25,0 0,0 0,0 0,0 0,0 0,0 25,0-25,0 0,-25 25,25-1,0 1,0 0,-25 0,25 24,0-24,0 25,-25-1,25 1,-25 0,25-1,-24 1,-1 0,25-1,-25 1,25-1,0-24,-25 25,25-25,0-1,0 1,0-25,0 25,0-25,0 0,0 25,0-25,0 0,0-25,0 25,0-25,0 25,0-25,25-24,-25 24,0 0,25-24,-25-1,25 25,-25-24,24-1,-24 0,25 1,-25-1,25 0,-25 1,0 24,25-25,-25 26,0-1,0 0,25 25,-25 0,0 0,0 0,0 0,0 0,0 25,0-25,0 25,0-1,0 26,0-25,-25 24,25 1,-25 0,25 24,-25-24</inkml:trace>
  <inkml:trace contextRef="#ctx0" brushRef="#br0" timeOffset="152274.7096">4316 14511,'0'0,"0"0,0 0,0 0,0 0,0 0,0 0,0 0,0 0,0 0,0 0,0 0,0 0,0 0,0 0,0 0,0 0,0 0,0 0,0 0,0 0,0 0,0 0,0 0,0 0,0 0,0 0,0 0,0 0,0 0,0 0,0 0,0 0,0 0,0 0,0 0,0 0,0 0,0 0,0 0,0 0,0 0,0 0,0 0,0 0,0 0,0 0,0 0,0 0,0 0,0 0,0 0,0 0,0 0,0 0,0 0,0 0,0 0,0 0,0 0,0 0,0 0,0 0,0 0,0 0,0 0,0 0,0 0,0 0,0 0,0 0,0 0,0 0</inkml:trace>
  <inkml:trace contextRef="#ctx0" brushRef="#br0" timeOffset="153598.7854">3746 14213,'0'0,"0"0,0 0,0 0,0 0,0 0,0 0,0 0,0 0,0 0,25 0,-25-25,24 25,1 0,0-25,0 25,24-24,-24 24,25 0,-25-25,24 25,1-25,0 25,-1-25,1 25,-1 0,26-25,-26 25,1-24,0 24,24 0,-24-25,-1 25,26 0,-26 0,1 0,-25 0,24-25,-24 25,25 0,-25 0,-25 0,24 25,-24-25,0 0,0 0,0 0,0 0,0 0,0 0,0 0,0 0,0 0,0 0,0 0,0 0,0 25,0-25,0 0,0 0,0 0,0 0,0 24,0-24,0 0,0 0,0 25,0-25,0 0,0 25,0-25,0 25,0 0,0-1,0 1,0 0,0 0,0 0,0-1,0 26,0-25,0 25,25-26,-25 26,0 0,0-26,0 26,25 0,-25-26,0 26,0 0,25-1,-25-24,0 25,0-26,25 26,-25-25,0 0,0 24,0-24,0 0,24 0,-24-1,0-24,0 25,0-25,0 25,0-25,0 25,0-25,0 0,0 0,0 0,0 0,0 0,0 0,0 0,0 0,0 0,0 0,0 0,0 0,0 0,0 0,0 0,0 0,-24 0,24 0,0 0,-25-25,25 25,-25 0,25 0,-25 0,0 0,1 0,-26 0,25 25,-25-25,1 0,24 0,-49 25,24-25,0 0,1 24,-1-24,1 25,-26-25,26 0,-1 25,0-25,-24 25,24-25,1 0,-1 25,1-25,-1 0,0 25,1-25,-1 0,25 24,-24-24,24 0,-25 0,25 0,1 25,-1-25,0 0,25 0,-25 0,25 0,-25 0,25 0,0 0,0 0,0 0,0 0,0 0,0 0,0 0,0 0,25-25</inkml:trace>
  <inkml:trace contextRef="#ctx0" brushRef="#br0" timeOffset="154054.8115">3349 14089,'25'25,"-25"0,0-1,0 1,0 0,0 0,25 24,-25-24,0 25,0 0,24-1,-24 1,0-1,0 26,0-26,25 26,-25-26,0 26,0-1,0-24,0 24,0-24,0 24,0-24,0-1,0 1,0-25,0 25,25-26,-25 1,0 0,0 0,0 0,0-1,0-24,0 25,0-25,0 0,0 0,0 25,0-25,0 0,0 0,0-25,0 25,0 0,0-25</inkml:trace>
  <inkml:trace contextRef="#ctx0" brushRef="#br0" timeOffset="154994.8652">3399 14238,'0'0,"0"0,0 0,0 0,0-25,0 25,0 0,0 0,24 0,1 0,0 0,0 0,0-25,-1 25,26 0,0-25,-1 25,1-24,-1 24,26-25,-26 25,26-25,-1 25,-24 0,24-25,1 25,-1-25,1 25,-26 0,26-24,-1 24,-24 0,24-25,-24 25,-1 0,1 0,-25-25,24 25,-24 0,0 0,-25 0,25 0,-25 0,0 0,0 0,0 0,0 0,0 0,0 0,0 0,0 0,0 0,0 0,0 0,0 0,0 0,0 0,0 0,0 0,0 0,0 25,0-25,0 0,0 0,0 25,0-25,0 24,0-24,0 25,25 0,-25 0,0 0,0-1,0 1,0 25,0-25,24 24,-24 1,0 0,0-26,0 26,0 24,0-24,0 0,0-1,25 1,-25-1,0 1,0 0,25-1,-25 1,0-1,25-24,-25 25,0-25,25-1,-25 1,0 0,0 0,24-25,-24 25,0-25,0 24,0-24,0 0,0 0,0 0,0 0,0 0,0 0,0 0,0 0,0 0,0 0,-24 0,24 0,0 0,-25 0,25 0,-25 0,0 0,25 0,-25 0,1 0,-26 0,25 0,-25 0,26 0,-26 0,0 0,-24 0,24 0,1 0,-26 0,1 0,24 0,-24 25,0-25,24 0,-24 0,-1 25,1-25,24 0,-24 0,24 25,0-25,1 0,24 25,0-25,-24 0,49 0,-25 0,0 0,25 0,0 0,0 0,0 0,0 0,0 0,0 0,0 0,0 0,0 0,0 0,25 0,-25 0,0 0,0 0,0 0,0 0,25 0,-25 0,0 0,0 0,0 0,0 0,0 0</inkml:trace>
  <inkml:trace contextRef="#ctx0" brushRef="#br0" timeOffset="155790.9108">4688 14610,'0'0,"0"-25,0 25,0 0,0 0,0-25,0 25,0 0,0 0,0 0,0 0,0 0,0 0,0 0,0 0,0 0,0 0,0 0,0 0,0 0,0 0,0 0,0 0,0 0,0 0,0 0</inkml:trace>
  <inkml:trace contextRef="#ctx0" brushRef="#br0" timeOffset="156993.9796">4465 16917,'0'0,"0"0,0 0,0 0,0 0,0 0,0-25,0 25,0 0,0 0,0 0,0 0,0 0,0 0,0 0,0 0,0-25,0 25,0 0,0 0,0 0,0 0,0 0,0 0,0 0,0 0,0 0,0 0,0 0,0 0,0-25,0 25,0 0,0 0,0 0,0 0,0 0,0 0,0 0,0 0,0 0,0 0,0 0,0 0,0 0,0 0,0 0,0 0,0 25,0-25,0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 0,25 0,0 0,0 0,0 0,0 0,0 0,0 0,0 0,0 0,0 0,0 0,0 0,0 0,0 0,0 0,0 0,0 0,0 0,0 0,0 0,0 0,0 0,0 0,0 0,0 0,0 0,0 0,0 0,0 0,0 0,0 0,0 0,0 0,0 0,0 0,0 0,0 0,0 0,0 0,0 0,0 0,0 0,0 0,0 0,0 0,0 0,0 0,0 0,0 0,0 0,0 0,0 0,0 0,0 0,0 0,0 0,0 0,0 0,0 0,0 0,0 0,0 0,0 0,0 0,0 0,0 0,0 0,0 25,0-25,0 0,0 0,0 0,0 0,0 0,0 0,0 0,0 0,0 0,0 0,0 0,0 0,0 0,0 0,0 0</inkml:trace>
  <inkml:trace contextRef="#ctx0" brushRef="#br0" timeOffset="157930.0331">3969 16842,'0'0,"0"0,0-24,0 24,0 0,0 0,0 0,0-25,0 25,0 0,0 0,0 0,0 0,0 0,0 0,0 0,0 25,0-25,0 0,0 24,0 1,0-25,0 25,0 0,0 0,0 24,0-24,0 0,-25 0,25-1,0 1,-25 0,25-25,0 25,0 0,-24-25,24 0,0 0,0 24,0-24,0 0,0 0,0-24,0 24,0 0,0-25,-25 25,25-25,0 0,0 0,0 1,0-1,0 0,0 0,0-24,0 24,0 0,0 0,25 0,-25-24,0 49,24-25,1 0,-25 0,25 25,0 0,-25 0,25 0,0 0,-1 0,1 0,0 0,0 25,0-25,-1 25,1 0,0-25,0 25,0-1,-1 1,1-25,0 25,0 0,24-25,-24 25,0-25,0 24,0-24,-1 25,-24-25,25 0,0 0,0 0,-25 0</inkml:trace>
  <inkml:trace contextRef="#ctx0" brushRef="#br0" timeOffset="158198.0484">4564 16470,'0'-24,"0"24,0-25,0 25,0-25,0 25,0 0,0 0,0 0,0 0,0 0,0 25,0-25,0 25,0-1,0 1,0 25,25-25,-25 24,0 1,0-1,0 1,0 0,0-1,0-24,0 25,0-1,0 1,0-25,0 24,-25-24,25 0,0 0,0-1,0 1,0 0,0 0,0-25,0 25,0-25</inkml:trace>
  <inkml:trace contextRef="#ctx0" brushRef="#br0" timeOffset="160262.1665">4837 13891,'0'0,"0"-25,0 25,0 0,25-25,-25 0,0 25,25-25,-25 1,25-1,-25 0,24-25,1 26,-25-26,25 25,0-24,-25-1,25 0,-25 1,25-1,-25 1,0-1,0 0,0 1,24-1,-24 0,0 26,0-26,0 25,0-24,0 24,0 0,0-25,0 26,0-1,0 25,0-25,0 0,0 25,0-25,0 25,0 0,0 0,0 0,0 0,0 0,0 0,0 0,0 0,0 0,0 25,0-25,0 25,0 0,0 0,0-1,0 1,25 25,-25-25,0 24,0-24,0 25,0-1,0-24,0 25,0-1,-25 26,25-26,-24 1,24 0,-25-1,25 1,-25-1,25 1,0 0,-25-26,25 1,0 0,0 0,0-25,-25 25,25-25,0 0,0 0,0 0,0 0,0 0,0-25,0 25,0-25,0 0,0 0,0-24,25 24,-25-25,25 1,-25-1,25 1,-25-1,25 0,-25 1,0-1,24 0,-24 1,25-26,-25 26,0-1,0 1,0-1,25 25,-25-24,0 24,0 0,0 25,0-25,0 25,0 0,0 0,0 0,0 25,0 0,0-25,0 49,0-24,0 25,0-25,0 24,-25 1,25-1,0 1,-25 0,25-1,-24 1,24-25,-25 24,25-24,0 0,-25 25,25-26,0-24,0 25,0 0,0-25,0 0,0 0,0 0,0 0,0 0,0 0,0-25,0 0,0 1,25-1,-25 0,25-25,-25 1,24-1,-24 0,25 1,-25 24,25-25,-25 1,25 24,-25 0,0 0,0 25,0 0,0 0,0 25,0-25,-25 50,25-25,0 24,-25-24,0 25,25-1,-24 1</inkml:trace>
  <inkml:trace contextRef="#ctx0" brushRef="#br0" timeOffset="161486.2365">6177 15429,'25'0,"-25"0,0 0,0 0,0 0,0 0,0 0,0 0,0 0,0 0,0 0,0 0</inkml:trace>
  <inkml:trace contextRef="#ctx0" brushRef="#br0" timeOffset="161762.2523">4217 15602,'0'0,"0"0,0 0,-25 0,25 0,0 0,0 0,0 0,0 0,0 0,0 0,0 0,0 0,0 0,0 0,0 0,0 0,0 0,25 0,-25 0,0 0</inkml:trace>
  <inkml:trace contextRef="#ctx0" brushRef="#br0" timeOffset="163678.3619">4515 15528,'-25'0,"25"0,-25 0,25 0,0 0,0 0,0 0,0 0,0 0,0 0,0 0,0 0,0 0,0 0,0 0,0 0,0 0,0 0,0 0,0 0,0 0,0 0,0 0,0 0,0 0,0 0,0 0,0 0,0 0,0 0,0 0,0 0,0 0,0 0,0 0,0 0,0 0,0 0,0 0,0 0,0 0,0 0,0 0,0 0,0 0,0 0,0 0,0 0,0 0,0 0,0 0,0 0,0 0,0 0,0 0,0 0,0 0,0 0,0 0,0 0,0 0,0 0,0 0,0 0,0 0,0 0,0 0,0 0,0 0,0 0,0 0,0 0,0 0,0 0,0 0,0 0,0 0,0 0,0 0,0 0,0 0,0 0,0 0,0 0,0 0,0 0,0 0,0 0,0 0,0 0,0 0,0 0,0 0,0-25,0 25,0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25,0-25,0 0,0 0,0 0,0 0,0 0,0 0,0 0,0 0,0 0,0 0,0 0,0 0,0 0,0 0,0 0,0 0,0 0,0 0,0 0,0 0,0 0,0 0,0 0,0 0,0 0,0 0,0 0,0 0,0 0,0 0,0 0,0 0,0 0,0 0,0 0,0 0,0 0,0 0,0 0,0 0,0 0,0 0,0 0,0 0,0 0,0 0,0 0,0 0,0 0,0 0,0 0,0 0,0 0,0 0,0 0,0 0,0 0,0 0,0 0,0 0,0 0,0 0,0 0,0 0,0 0,0 0,0 0,0 0,0 0,0 0,0 0,0 0,0 0,0 0,0 0,0 0,0 0,0 0,0 0,0 0,0 0,0 0,0 0,0 0,-25 0,25 0,0 0,0 0,0 0,0 0,0 0,0 0,0 0,0 0,0 0,0 0,0 0,0 0,0 0,0 0,0 0,0 0,0 0,0 0,0 0,0 0,0 0,0 0,0 0,0 0,0 0,0 0,0 25,0-25,0 0,0 0,0 0,0 0,0 0,0 0,0 0,0 0,0 0,0 0,0 0,0 0,0 0,0 0,0 0,0 0,0 0,0 0,-24 0,24 0,0 0,0 0,0 0,0 0,0 0,0 0,0 0,0 0,0 0,0 0,0 0,0 0,0 0,0 0,0 0,0 0,0 0,0 0,0 0,0 0,0 0,0 0,0 0,0 0,0 0,0 0,0 0,-25 0,25 0,0 0</inkml:trace>
  <inkml:trace contextRef="#ctx0" brushRef="#br0" timeOffset="174610.9872">4440 11733,'-24'0,"-1"-25,0 25,-25-25,26 25,-1 0,0 0,-25 0,26 0,-26 0,0 0,26 25,-26 0,0-1,1 1,-1 0,-24 0,24 0,0 24,1 1,-1-25,-24 24,24 1,-24 24,-1-24,26 24,-26-24,1 24,0 1,24-1,-25 1,1 24,24-25,-24 1,24 24,1 0,-26-25,26 26,-1-1,1 0,24 0,-25 25,1-24,24 24,0-25,0 25,0-25,25 25,-24 0,24-25,0 25,0 0,0-24,0 24,24-25,-24 25,25-25,-25 0,25 25,0-24,0-1,-1 0,1 0,0-24,0 24,0-25,-1 25,26-24,-25-1,24 1,-24-1,0-24,25 24,-26-24,26-1,-25 1,0 0,-1-1,26-24,-25 25,0-26,-25 1,24 0,1-25,0 25,0 0,-25-25,25 0,-25 24,25-24,-25 0,24 0,-24 0,25 0,-25 0,0 0,25 0,-25 0,0 0,0 0,0-24,25 24,-25 0,0-25,0 25,25-25</inkml:trace>
  <inkml:trace contextRef="#ctx0" brushRef="#br0" timeOffset="174926.0052">3151 16619,'0'0,"0"-25,0 25,0 0,0 0,0 0,0 0,0 0,0 0,0 0,0 25,0-25,0 0,0 25,0-25,24 25,-24-25,25 25,-25-1,25-24,-25 25,25 0,0 0,-25 0,24-25,-24 24,25 1,-25 0,25 0,-25 0,0-1,0-24,0 25,0 0,0 0,0 0,-25-25,0 24,25 1,-24 0,-1-25,0 25,0 0,-24-1,24-24,-25 25,25 0,-24 0,24-25,0 25,-25-25,26 24,-1-24,0 0</inkml:trace>
  <inkml:trace contextRef="#ctx0" brushRef="#br0" timeOffset="176992.1234">10766 10914,'0'-50,"0"26,0-26,0 25,-25-24,0 24,0 0,0 0,1 25,-1-25,0 25,0-24,0 24,-24 24,24-24,0 25,-24 0,24 0,-25 0,25 24,-24 1,24-1,-25 1,25 24,1-24,-1 24,-25 1,25-1,25-24,-24 24,-1-24,25 24,0-24,0 0,0-1,0-24,0 25,25-26,-25 1,24 0,1 0,0 0,0-1,24-24,-24 25,0-25,25 0,-26 0,1 0,25 0,-25-25,0 25,-1-24,1-1,0 25,0-50,0 25,-25 1,0-1,0-25,0 25,0 1,0-1,-25 0,0 0,0 0,0 1,25 24,-49-25,49 25,-25 0,0 0,0 0,0 0,25 0,-24 0,24 0,0 0,0 0,0 0,0 0,24 0,1 0,0 0,0 0,0-25,0 25,-1 0,26-25,-25 25,0 0,24 0,-24 0,0 0,0 0,-1 0,1 25,0-25,0 25,-25 0,0-1,0 1,25-25,-25 50,0-25,0-1,0 1,0 0,0 0,0 0,0-1,-25 1,25-25,0 25,0 0</inkml:trace>
  <inkml:trace contextRef="#ctx0" brushRef="#br0" timeOffset="177120.1307">11138 11733,'0'0,"24"0,-24 0</inkml:trace>
  <inkml:trace contextRef="#ctx0" brushRef="#br0" timeOffset="178033.1829">11683 11361,'0'0,"0"24,0-24,0 25,0-25,0 25,-24 0,24 0,-25-1,25 1,-25 0,0 25,25-26,-25 1,1 25,-1-25,25-1,-25 1,0 0,25-25,-25 25,25 0,0-25,0 0,-24 24,24-24,0 0,0 0,0 0,0-24,0 24,0-25,0 25,0-25,24-25,-24 26,0-26,25 25,-25-24,25-1,-25 0,25 1,0-1,-25 1,24-1,-24 0,25 1,0 24,-25 0,25 0,-25 0,0 25,25 0,-25 0,0 0,24 25,-24 0,0-25,0 25,25 25,-25-26,0 1,25 0,-25 0,0 0,25-1,-25 1,0 0,25 0,-25 0,24-25,1 0,-25 24,25-24,0 0,0 0,-25 0,24-24,1 24,0-25,0 0,0 0,-1 0,1 1,-25-26,25 25,0-24,0-1,-25 0,24 1,1-1,-25 25,25-24,-25 24,25 0,-25 0,0 0,0 25,0 0,0 25,0 0,0 0,0 0,0 24,0 1,0-1,-25 26,25-25,-25 24,25-24,0-1,-25 26,25-26,0 1,0-25,0 24,0-24,0 25,0-26,0 1,0 0,0 0,25-25,-25 25,25-25,-25 0,25 0,-25 0,25-25,-1 25,1-25,0 0,0 0,0 1,-1-1,1 0,-25 0,25-24,0 24,-25 0,25 0,-25 0,0 1,0-1,0 25,0-25,0 25,0 0,0 0,0 0,0 0,-25 25,0-25,25 25,-25-1,25 1,-25 0,25 0,-24 0,24-1,0 1,0 25,0-25,0-1,0 1,0 0,24 0,-24 0,25-25,0 24,-25-24,25 25,0-25,0 0,-1 0,1 0,0 0,0 0,0 0,-1-25,-24 25,25-24,-25-1,0 0,0 0,0 0,0 1,0-1,-25-25,1 25,-1 1,0-1,-25 0,26 0,-1 0,0 1</inkml:trace>
  <inkml:trace contextRef="#ctx0" brushRef="#br0" timeOffset="178260.1959">13072 10964,'25'-25,"25"0,-25 25,-25 0,24-25,1 25,-25 0,0 25,25 0,-25 0,0-1,25 26,-25 0,0-1,0 1,0 24,0-24,0 24,-25-24,0 0,25 24,-25-24,25-1,-24-24,24 25,-25-26,25 26,-25-25,25 0,-25-1</inkml:trace>
  <inkml:trace contextRef="#ctx0" brushRef="#br0" timeOffset="179076.2426">12973 11385,'0'0,"25"0,-25 0,25 0,-25 0,25 0,-1-24,1 24,25 0,-25 0,-1-25,26 25,0 0,-26-25,26 25,0-25,-26 0,26 25,0-24,-25-1,24 0,-24 0,0 0,0 0,-1-24,1 24,0 0,-25-24,25 24,-25 0,0 0,0 0,0 25,0 0,0 0,-25 0,25 25,-25-25,0 25,1 25,-1-26,0 26,0 0,0-1,1 1,24 0,-25 24,0-24,25-1,0 1,-25-1,25 1,0 0,0-26,0 26,0-25,0 24,0-24,0 0,25 0,-25-25,25 25,0-25,-25 24,24-24,1 0,0-24,25 24,-26-25,1 0,0 0,0 0,0 1,-1-1,1 25,-25-25,25 0,0 25,-25 0,0-25,25 25,-25 0,0 25,0-25,0 0,0 25,0-25,0 25,24 0,-24-25,0 24,25 1,-25-25,0 25,25 0,-25-25,25 0,-25 25,25-25,-25 0,24 0,1 24,0-24,0 0,0 0,-1 0,1-24,0 24,0 0,0-25,-1 25,1-25,0 0,0 0,0 1,-1-1,1-25,0 25,-25 1,25-1,-25 0,0 25,0-25,0 25,0 0,0 0,0 0,-25 0,25 25,-25 0,0-25,25 25,-24-1,24 1,-25 0,25-25,0 25,0 0,0-1,0-24,0 25,25-25,-1 25,-24-25,25 0,0 0,25 0,-25 0,-1 0,26 0,-25 0,0 0,24 0,-24 0,0 0,0 0,24 0,-24 25,0-25,0 25,-1-25,-24 24,25-24,0 25,-25 0,25-25,0 25,-1 0,1-25,-25 24,25-24,0 25,0-25,-1 25,1-25,0 25</inkml:trace>
  <inkml:trace contextRef="#ctx0" brushRef="#br0" timeOffset="179604.2728">11237 12502,'-124'49,"25"-24,-1 25,26-26,0 1,-1 0,26 0,24 0,-25-25,25 24,25 1,0-25,0 25,25-25,0 0,25 25,-26-25,51 0,-26 25,26-25,24 0,0 0,0-25,25 25,1 0,23 0,1-25,0 25,25-25,-26 0,26 25,0-24,24-1,-24 25,24-25,-24 0,-1 25,26-25,-25 25,-1-24,-24 24,0-25,0 0,0 25,-1-25,-24 25,0-25,-24 1,-1-1,0 25,0-25,-24 0,-1 25,0-25,-24 25,0-24,-1 24,1-25,-25 25,0-25,-1 25,-24 0,0 0,0 0,0 0,0-25,0 25,0 0,0 0,0 0,0 0,0 0,0 0,0 0,0 0,0 25,0-25,0 0,0 0,0 0,0 0,0 25,-24-25,24 0,0 0,0 0,0 25,0-25,0 0</inkml:trace>
  <inkml:trace contextRef="#ctx0" brushRef="#br0" timeOffset="184810.5706">12899 13965,'0'-25,"0"0,0 1,-25-1,25 25,0-25,0 0,0 25,0 0,-25 0,25 25,0-25,0 25,0 0,-25 24,25-24,0 25,-24-1,24 1,-25 24,25-24,0-1,-25 1,25 0,-25-25,25 24,-25-24,25 0,0 0,-24-1,24 1</inkml:trace>
  <inkml:trace contextRef="#ctx0" brushRef="#br0" timeOffset="185100.5872">12676 14436,'0'-24,"24"-1,-24 0,25 25,-25-25,25 0,0 25,0-25,-1 1,1-1,0 25,0-25,24 0,-24 0,25 1,-25-1,24 0,-24 0,0 0,24 1,-24-1,0 0,0 0,-25 0,25 1,-25-1,0 0,0 0,0 25,0-25,0 25,0 0,0 0,0 0,0 0,0 25,0-25,0 50,-25-25,25 24,-25 1,25-1,-25 1,25 24,0-24,-25 24,25-24,0 0,0-1,0 1,0-25,0 24,0-24,0 0,0 0,0 0,0-1,25-24</inkml:trace>
  <inkml:trace contextRef="#ctx0" brushRef="#br0" timeOffset="185908.6334">13668 14312,'0'0,"0"-25,0 25,0-24,0-1,0 25,0 0,-25-25,25 25,0 25,-25-25,0 0,25 25,-24-1,24 1,-25 0,0 0,25 0,0 0,0-1,0 1,0 0,0 0,0 0,0-25,0 24,25-24,-25 0,25 25,-25-25,24 0,-24-25,25 25,-25 0,25-24,0 24,-25-25,25 25,-25-25,24 0,-24 0,25 1,-25 24,25-25,-25 0,25 0,0 25,-25-25,24 25,1-25,0 25,0 0,-25 0,25 0,-1 0,1 0,-25 0,25 25,-25-25,25 0,-25 25,0 0,0-25,0 25,0-25,0 25,0-25,0 24,0-24,25 0,-25 25,0-25,0 0,24 0,-24 0,25 0,-25 0,0 0,25 0,-25 0,25 0,-25 0,25 0,-25 0,0-25,0 25,0 0,0 0,0 0,0 0,0 0,0 0,0 0,0 0,0 0,0 0,24 0,-24 0,0 25,0-25,25 0,-25 0,25 0,-25 25,25-25,0 0,-25 0,24 0,1 0,0 0,0 0,0-25,-1 25,1 0,0-25,0 25,0-24,0-1,-25 25,24-25,1 0,-25 25,0-25,0 0,0 1,-25-1,25 0,-24 0,-1 0,0 1,0 24,0-25,-24 25,24 0,0 0,0 0,-24 25</inkml:trace>
  <inkml:trace contextRef="#ctx0" brushRef="#br0" timeOffset="186131.6462">15553 14039,'25'0,"-1"0,-24 0,25 0,-25 0,0 25,0-25,0 25,0 0,0-25,0 25,0-1,0 1,0 0,0 0,-25 0,25-1,0-24,0 25,-24-25,24 25,0-25</inkml:trace>
  <inkml:trace contextRef="#ctx0" brushRef="#br0" timeOffset="186256.6533">15602 13767,'0'-25,"-24"25</inkml:trace>
  <inkml:trace contextRef="#ctx0" brushRef="#br0" timeOffset="186545.6698">16347 13791,'0'25,"0"-25,0 0,-25 0,0 25,25-25,-25 0,0 25,1-25,24 0,-25 25,25-1,0-24,0 25,0 0,0 0,25 0,-1-1,1 1,0 0,0 0,0 0,-1-1,1 1,-25-25,25 25,0 0,-25-25,0 25,0-25,0 24,0-24,0 25,-25-25,25 0,-25 0,0 0,1 0,-1 0,-25 0,25-25,1 25,-1-24,0-1,0 25</inkml:trace>
  <inkml:trace contextRef="#ctx0" brushRef="#br0" timeOffset="187136.7036">17512 13568,'25'0,"0"0,-25 0,0 0,0 0,0 0,0 0,0 25,0 0,0 0,0-1,0 1,0 0,-25 25,25-26,0 26,-25-25,1 24,24-24,-25 0,0 25,0-26,25 1,-25-25,25 25,0 0,0-25,0 0,0 0,-24 0,24 0,0-25,0 25,0-25,0 0,24 1,-24-26,25 25,-25-24,0-1,25 0,-25 1,25-1,-25 1,25-1,-25 0,0 1,24 24,1 0,-25 25,25-25,-25 25,25 25,0-25,-25 25,24 0,1 0,0-1,-25 1,25 25,0-25,0-1,-1 1,-24 0,25 0,0 0,0-1,0-24,-1 25,26 0,-25-25,0 0,-1 25,1-25,0 0,0-25,0 25,-25-25,24 0,-24 1,0-1,0 0,0-25,0 1,0-1,0 1,0-1,-24-24,24 24,-25-24,25 24,0 25,0-25,0 26,0 24,0 0,0 0,0 24,-25 1,25 25,0 0,0-1,0 1,0 24,25-24,-25 24,25-24,-25 24,0-24,24-1,-24 1,0-25,25 24,-25-24</inkml:trace>
  <inkml:trace contextRef="#ctx0" brushRef="#br0" timeOffset="187512.7251">19894 13097,'0'-25,"0"0,0 0,0 1,-25-1,25 25,0-25,0 25,0 25,0-25,0 25,-25-1,25 26,0-25,0 24,0 1,0 0,0-1,-25-24,25 25,0-1,0-24,0 25,0-25,0-1</inkml:trace>
  <inkml:trace contextRef="#ctx0" brushRef="#br0" timeOffset="188656.7906">19174 13494,'0'-25,"0"25,0 0,0 0,0 0,0 0,0 0,0 0,25 0,-25 0,25 0,-25 0,25 25,0-25,-1 25,1-25,-25 24,25 1,0 0,-25-25,25 25,-25 0,0-1,0 1,0-25,0 25,-25 0,25-25,-25 25,0-25,0 0,25 0,-24 0,-1 0,25 0,0 0,-25-25,25 25,0-25,0 0,0 25,0-25,0 1,0-1,25 0,-25 0,25 0,-1 1,-24-1,25 25,0-25,0 0,0 25,-25 0,24 0,1 0,-25 0,25 0,-25 0,25 0,-25 0,0 0,0 0,25 25,-25-25,0 0,0 25,0-25,0 0,0 0,0 25,0-25,0 0,0 0,24 0,-24 0,0 0,0 0,25 0,-25-25,25 25,-25 0,25-25,-25 25,25 0,-25-25,24 0,1 25,-25-24,25 24,-25-25,25 0,-25 0,25 0,-25 1,0-1,0 0,0 0,0 0,0 0,0 25,-25-24,25 24,-25-25,0 25,25 0,-25 0,1 0,-1 25,0-25,25 24,-25 1,0 0,25 0,-24 0,24 24,0-24,0 0,0 25,0-26,0 1,24 0,1 0,0 0,-25-1,25-24,0 25,-1-25,1 25,0-25,25 0,-26 0,1 0,0 0,0-25,0 25,0-25,-1 1,26-1,-25 0,0-25,-1 26,1-26,-25 25,25-24,0-1,-25 0,0-24,0 24,0-24,0 24,-25-24,0 24,0 1,25-1,-24 0,-1 26,0-1,25 0,-25 25,25 0,-25 25,25 0,-24-1,24 1,-25 25,0-1,25 1,0 0,0 24,0-24,0-1,0 1,0-1,25 1,0 0,-1-1,1-24,0 25,0-1,24-24,-24 0,0 0,0 0,0-1,24 1,-24-25</inkml:trace>
  <inkml:trace contextRef="#ctx0" brushRef="#br0" timeOffset="189199.8216">20638 13320,'0'-25,"0"1,0-1,0 25,0-25,0 0,-25 25,25-25,-25 25,25 0,-25 0,1 0,-1 0,25 0,-25 25,0 0,0-25,1 25,24 0,-25-1,25 1,-25 0,25 0,0 0,0-1,0 1,0 0,25-25,-25 25,25-25,-1 25,1-25,-25 24,25-24,0 0,0 0,-1-24,1 24,0 0,0-25,-25 0,25 0,-1 0,-24 25,25-24,-25-1,25 0,-25 0,25 0,-25 25,0-24,0 24,0 0,0 0,0 24,0-24,0 25,0 0,0-25,0 25,-25 0,25-1,0 1,0-25,0 25,0-25,25 25,-25-25,0 25,25-25,-25 0,24 0,1 0,-25 0,25 0,0 0,0-25,0 25,-1-25,-24 0,25 0,0 1,0-1,-25 0,25 0,-1-24,-24-1,25 0,-25 1,25-1,-25 0,0 1,25-1,-25 1,0-1,0 25,0 0,0 1,0 24,0 0,0 24,0 1,0 0,-25 0,25 24,0-24,0 25,0-1,0 1,-25 0,25-26,0 26,0-25,0 25,0-26,0 1,0 0</inkml:trace>
  <inkml:trace contextRef="#ctx0" brushRef="#br0" timeOffset="189984.8665">21084 13146,'0'0,"0"0,0 0,25 0,-25-24,25 24,-25 0,25 0,-25 0,25 0,-1 0,1 0,0 24,0-24,0 0,-1 0,1 0,0 0,0 25,-25-25,25 0,-1 0,1 0,0 0,-25 0,25 0,0-25,-25 25,24 0,-24 0,25-24,0 24,-25-25,25 25,-25-25,0 25,25-25,-25 25,0-25,0 1,0 24,0-25,0 25,-25-25,0 25,25 0,-25 0,0 0,1 0,-1 0,0 25,0-25,25 25,-25-25,1 24,24 1,0-25,0 25,0 0,0 0,0-1,0 1,0-25,24 25,-24 0,25 0,0-25,0 25,0-1,-1-24,1 25,25-25,-25 0,-1 0,1 0,25 0,-25 0,24 0,-24 0,0-25,24 25,-24-24,0 24,25-25,-25 0,-1 25,-24-25,25 0,0 0,-25 25,0-24,0-1,0 25,-25-25,25 25,-25 0,1-25,-1 25,0 0,0 25,-25-25,26 0,-1 25,0-25,0 25,0-1,25-24,-24 25,24-25,0 25,0 0,0-25,0 25,0-25,0 25,24-25,1 0,-25 24,25-24,0 0,0 0,-1 0,1 0,0-24,0 24,-25-25,25 25,0-25,-1 0,1 0,-25 0,25 1,0-26,-25 25,25-24,-25-1,0-24,24-1,-24 26,0-26,25 1,-25-1,0 26,0-1,0 1,25 24,-25 25,0-25,0 25,0 25,0 0,0-1,0 1,0 25,-25-1,25 1,0 24,-25-24,25 0,0-1,0 26,0-51,0 26,0 0,0-26,0 1,0 0,0 0,0 0,0-1,0-24,0 0</inkml:trace>
  <inkml:trace contextRef="#ctx0" brushRef="#br0" timeOffset="190155.8763">22672 12526,'0'-49,"25"24,-25 25,0 0,0 25,0-25,0 25,0 24,0-24,0 25,0-1,0-24,0 25,0-1,-25-24,25 25,-25-26,25 1,0 0,-25 0,25 0</inkml:trace>
  <inkml:trace contextRef="#ctx0" brushRef="#br0" timeOffset="190451.8933">22473 12774,'25'-24,"-25"24,25 0,0 0,0-25,-1 25,1 0,0 0,25 25,-26-25,1 24,0-24,0 25,0 0,-1-25,1 25,-25 0,25-1,0 1,-25 0,0 0,25-25,-25 25,0-25,24 24,-24-24,0 0,25 25,-25-25,25 0,-25 0,25 0,-25 0,25 0,-25 0,25-25,-1 25,-24-24,0 24,25-25,-25 0,0 0,-25 0,1 1,-1-1,0 0,-25 0,25 0,-49 1,24-1,1 25</inkml:trace>
  <inkml:trace contextRef="#ctx0" brushRef="#br0" timeOffset="190724.9089">23416 12378,'25'0,"-25"0,0 0,25 24,-25-24,24 25,-24-25,25 25,0 0,0 24,0-24,-1 25,1-25,25 24,-25 1,24-25,-24 24,25 1,-26-25,1-1,25 1,-25 0,-1 0,26 0,-25-1,0-24,0 25,-1-25,1 0,-25 0,25 0</inkml:trace>
  <inkml:trace contextRef="#ctx0" brushRef="#br0" timeOffset="190884.918">24135 12601,'-24'-50,"24"25,-25 1,25-1,-25 25,25 0,-25 0,0 25,0-25,1 24,-1 26,0-25,0 24,0-24,1 25,-1-1,0-24,0 25,0-25,1 24,-1-24,0 0,25 0,-25-1,0 1,25 0,-24 0</inkml:trace>
  <inkml:trace contextRef="#ctx0" brushRef="#br0" timeOffset="191027.9262">24557 13122,'25'24,"-25"-24,25 25,-1-25,-24 0,25 0,-25 0,25 0,-25 0,0-25</inkml:trace>
  <inkml:trace contextRef="#ctx0" brushRef="#br0" timeOffset="191319.9429">24458 11956,'-25'-50,"25"1,-25 24,25-25,0 25,0-24,0 24,0 0,25 25,0-25,0 25,-1-24,26 24,-25 0,0 24,24-24,-24 0,0 25,24 0,-24 0,25 0,-25-1,-1 26,1-25,0 24,0 1,-25 0,0-1,0 1,0-1,-25 26,25-25,-25-1,0 1,25-1,-24 1,-1 0,0-1,25 1,-25-25,0 24,25 1,0-1,0 1</inkml:trace>
  <inkml:trace contextRef="#ctx0" brushRef="#br0" timeOffset="194230.1094">14511 15156,'-50'0,"26"24,-26-24,25 25,0-25,25 0,0 0,0 25,25-25,-25 0,50 0,-25 0,49 0,-24 0,24-25,25 25,1-25,24 25,0-24,24-1,26 0,-25 25,49-25,-24 0,24 1,1-1,24 0,0 0,1 25,24-25,-25 1,25-1,0 25,-25-25,0 25,1 0,-1-25,-25 25,1 0,-26 0,1 0,-25 25,0-25,-25 0,0 0,-25 0,0 0,-24 0,-1 0,-24 0,-26 0,26 0,-50 0,0-25,0 25,0 0,-25-25,0 25</inkml:trace>
  <inkml:trace contextRef="#ctx0" brushRef="#br0" timeOffset="194538.127">16992 14883,'-124'25,"24"-1,1 1,0 0,24-25,1 25,24-25,26 25,-1-25,25 24,0-24,25 0,-1 0,26 0,0 0,49 0,-25-24,26 24,24-25,0 25,0-25,24 25,1-25,25 0,-25 25,24-24,1 24,0-25,-1 25,1-25,-1 25,-24 0,25 0,-25 0,0 0,-25 0,0 0,-25 0,0 0,0 0,-24 0,-26 0,1 0,0 0,-26 0,1 0,-25-25,0 25,0 0,0 0</inkml:trace>
  <inkml:trace contextRef="#ctx0" brushRef="#br0" timeOffset="196296.2275">1389 2753,'0'0,"-24"0,24-24,-25 24,25 0,-25 0,25-25,0 25,-25 0,25 0,0 0,0 0,0 0,0 0,0 0,0 0,0 0,0 0,25 0,-25 0,25 0,0 0,-1 0,1 0,0 0,0 0,0 0,24 0,-24-25,0 25,24-25,-24 25,0-25,0 25,0-25,-1 25,1-24,0 24,-25-25,0 25,0-25,0 0,0 25,0-25,0 25,-25-24,25 24,-25-25,1 25,-1 0,25-25,-25 25,0 0,0 0,1 0,24 0,-25 0,25 0,0 0,0 0,0 0,0 0,0 0,0 25,0-25,0 0,25 0,-1 25,1-25,0 0,0 24,0-24,-1 0,1 25,0-25,0 0,0 25,0-25,-1 0,-24 25,0-25,0 0,0 25,0-25,0 24,0-24,-24 25,-1 0,0 0,0 0,0 0,0-1,-24 1,24 0,0 0,0 0</inkml:trace>
  <inkml:trace contextRef="#ctx0" brushRef="#br0" timeOffset="206023.7839">2233 2084,'-25'0,"25"-25,-25 25,0 0,25-25,-24 25,-1 0,0 0,0-25,25 25,-25 0,1 25,-1-25,0 25,0 0,-24-1,24 1,0 0,-25 25,25-1,-24 1,24-1,-25 1,26 24,-1-24,0 0,0-1,0 26,1-26,24 1,0 0,0-1,0 1,24-25,-24 24,25 1,0-25,-25 24,25-24,0 25,-1-26,26 1,-25 0,0 0,-1 0,26-25,-25 24,25-24,-26 0,26 0,0 0,-1-24,-24-1,25 0,-1 0,1 0,-1 1,-24-26,25 25,-1-24,1-1,-25 0,24 1,-24-1,0 1,25-1,-26 0,-24 1,25-1,-25 0,0-24,0 24,0 1,0-1,0-24,-25 24,1 1,-1 24,-25-25,25 25,-24-24,-1 24,1 25,-1-25,-24 25,24 0,-24 25,-1-25,1 25</inkml:trace>
  <inkml:trace contextRef="#ctx0" brushRef="#br0" timeOffset="211767.1124">1861 3175,'0'0,"0"0,-25 0,25 0,0 0,0 0,0 0,0 0,0 0,0 0,0 0,0 0,0 0,25 0,-25 0,25 0,24 0,-24 0,25 0,-1-25,1 25,24-25,-24 25,24-24,-24 24,24-25,-24 25,-1 0,26-25,-50 25,24-25,1 25,-25 0,-1 0,1 0,0 0,-25 0,0 0,0 0,0 0,0 0,0 0,-25 0,25 0,-25 0,-24 0,24 0,-25 0,1 0,-26 25,26-25,-26 25,26-25,-1 0,-24 25,24-25,1 24,-1-24,0 0,26 25,-26-25,25 0,0 0,1 25,24-25,-25 0,25 0,0 0,0 0,0 0,25 0,-1 0,1 0,0 0,0 0,24 0,1-25,24 25,-24-25,24 25,-24-24,24 24,-24-25,24 0,-24 25,0 0,-1-25,-24 25,0 0,-25 0,0 0,0 0,-25 0,25 0,-25 25,-24-25,-1 25,25-25,-24 25,-1-25,0 24,1-24,-1 0,25 0,1 0,-1 25,0-25,25 0,0 0,0 0,0 0,0 0,25 0,0 0,-1 0,1-25,25 25,-1 0,1 0,0 0</inkml:trace>
  <inkml:trace contextRef="#ctx0" brushRef="#br0" timeOffset="213566.2153">12750 3349,'0'0,"-25"0,25-25,0 25,0 0,0 0,0 0,0 0,0 0,25 25,0-25,-25 24,49-24,-24 25,0 0,25 0,-1 0,1-25,24 24,-24 1,24 0,-24 25,24-26,1 1,-1 0</inkml:trace>
  <inkml:trace contextRef="#ctx0" brushRef="#br0" timeOffset="213990.2396">14040 3597,'25'0,"-25"0,24 24,1-24,0 25,0-25,24 0,1 0,-25 25,24-25,1 0,24 0,-24 0,25 0,-26 25,26-25,-26 0,26 0,-26 0,1 0,-1 0,1 0,0 0,-1 0,-24 0,0 0,0 0,-1-25,-24 25,25 0,-25 0,0 0,0 0,0-25,-25 25,25 0,0 0,0 0,-24-25,24 25,0 0,0 0,0 0,0 25,0-25,24 0,1 25,0-25,-25 25,50-25,-26 25,1-25,25 25,-1-1,-24-24,25 25,-1-25,26 25,-25-25,-1 25,26-25</inkml:trace>
  <inkml:trace contextRef="#ctx0" brushRef="#br0" timeOffset="214871.29">18257 3373,'0'-24,"0"-1,0 0,0 0,0-24,0 24,0 0,-25 0,0 0,0 25,0-24,1 24,-1 0,0 0,-25 0,26 0,-26 24,0 1,26 0,-26 25,0-26,26 26,-26 0,25-1,0 1,25-1,0 1,0-25,0 24,0-24,0 25,25-25,0 0,0 24,0-24,-1 0,1-25,0 25,0-1,24-24,-24 25,0-25,25 0,-26 0,1 0,-25 0,25 0,0 0,-25 0,0-25,0 25,0-24,0-1,-25 0,25 0,-25 25,0-25,25 1,-24-1,-1 0,25 25,-25-25,25 25,0 0,-25 0,25 0,0 0,0-25,0 25,25 0,-25 0,25 0,0 0,-1 0,1-25,0 25,0 0,0 0,-1 0,1 0,0 0,-25 25,25-25,0 25,-25-25,24 25,-24-25,0 25,0 0,0-25,0 24,0 1,0 0,0-25,0 25,0 0,0-25,0 24,0-24</inkml:trace>
  <inkml:trace contextRef="#ctx0" brushRef="#br0" timeOffset="214980.2962">18703 3770,'0'0,"0"0,0-24</inkml:trace>
  <inkml:trace contextRef="#ctx0" brushRef="#br0" timeOffset="215208.3092">19150 3349,'24'0,"-24"24,0-24,0 25,0-25,0 25,0-25,0 25,0 0,0-1,-24 26,24-25,-25 0,25-1,0 1,-25 0,25 0,0 0,0 0,-25-1,25-24,0 25,0-25,0 25,-25-25,25 25,0-25,0 0,0 0,0 0</inkml:trace>
  <inkml:trace contextRef="#ctx0" brushRef="#br0" timeOffset="215440.3225">19001 3522,'-25'-49,"25"-1,0 25,0-24,0-1,0 25,0 0,0 1,0-1,25 25,0-25,-1 25,1 0,0 0,25 0,-1 0,-24 25,25 0,-1-1,1 1,-1 0,1 25,-25-26,24 1,-24 25,-25-25,25-1,-25 26,0-25,0 0,0-1,0 1,-25-25,0 25,1 0,-26-25,25 25,-24-25,24 25,-25-25,25 0,1 0,-26 0,25 0,0-25,1 25</inkml:trace>
  <inkml:trace contextRef="#ctx0" brushRef="#br0" timeOffset="216995.4115">20043 3497,'24'0,"1"0,0-24,0 24,-25-25,0 25,0-25,0 25,-25-25,0 25,0-25,1 25,-1 0,-25 0,25 0,-24 0,24 25,-25-25,25 25,1 0,-1 0,0-25,0 24,0 1,25 0,0 0,0-25,0 25,0-1,25 1,-25-25,25 25,0-25,0 25,-25-25,24 25,1-25,0 0,0 0,0 0,0-25,-1 25,1 0,0-25,0 0,0 0,-1 1,-24-1,25 0,-25 0,25 25,-25-25,25 1,-25 24,0 0,0-25,0 25,0 0,0 25,0-25,0 0,0 24,0-24,-25 25,25-25,0 25,0 0,0-25,0 25,0-25,0 24,0-24,25 25,-25-25,0 0,25 0,-25 25,24-25,-24 0,25 0,0 0,-25 0,25-25,0 25,-25 0,24 0,1-25,-25 25,25-24,0-1,-25 25,25-25,-1 0,-24 25,25-25,-25 25,0-24,25 24,-25 0,0-25,0 25,0 0,0 0,0 0,0 0,0 0,0 0,0 25,0-25,0 0,0 0,0 24,0-24,0 25,0 0,0-25,25 25,-25-25,0 25,0-25,25 0,-25 24,24-24,-24 0,0 25,25-25,-25 0,25 0,-25 0,0 0,25 0,-25 0,25 0,-25 0,24-25,1 25,-25 0,25 0,-25-24,25 24,0 0,-25-25,24 25,-24 0,25-25,-25 25,25 0,-25 0,0 0,25-25,-25 25,25 0,-25 0,0 0,25 0,-25 0,24-25,-24 25,25 0,0 0,0 0,0-24,-25 24,24-25,1 25,0-25,-25 25,25-25,-25 0,25 1,-25-1,0 0,0 25,0-25,0 0,0 25,0-24,-25 24,0-25,25 25,-25 0,0 25,1-25,-1 24,0 1,0 0,0 25,1-26,-1 26,25 0,-25-1,25 1,0-1,0 26,0-25,0-1,25 26,-25-26,25 1,-25 24,24-24,-24-1,25 1,0-25,-25 24,0-24,25 25,-25-25,0-1,0 1,0-25,0 25,0-25,-25 0,25 0,-25 0,0-25,25 0,-24 1,-1-1,25-25,-25 25,25-24,0-1,0 1,0-1,25 0,0 26,-1-26,1 0,25 26,-25-26,24 25,1-24,-1 24,1 0,0 0,-1 0,1 0,-1 1,1-1,0-25,-1 25,-24-24,25 24,-26-25,1-24,0 24,0 1,-25-1,0 1,0-1,25 0,-25 26,0-1,0 0,0 25,0 0,0 0,0 0,0 0,-25 25,25-25,-25 25,25-1,-25 26,25-25,-25 24,25 1,0-25,0 24,0 1,0-25,0 24,25-24,-25 0,0 0,25 0,-25-1,25 1,-25-25,0 25,25-25,-25 0,0 0,24 0,-24 0,25 0,0-25,-25 25,25-25,0 1,-1-1,1 0,-25 0,25 0,0 1,0-1,-25 0,0 25,25-25,-25 25,0 0,0 0,0 25,0-25,0 25,0-25,0 25,0-1,0 1,0-25,0 25,0 0,0-25,24 25,-24-1,0-24,25 0,-25 25,25-25,-25 0,0 0,25 0,-25 0,25 0,-25-25,24 25,-24-24,25-1,-25 25,25-50,-25 25,25-24,-25 24,25-25,-25 1,24 24,-24-25,0 26,0-1,0 25,0 0,0 0,0 0,0 0,0 25,0-1,0 1,0 0,0 0,-24 24,24-24,0 25,0-25,0-1,0 26,0-25,0 0,0-1,0 1,0 0,0-25</inkml:trace>
  <inkml:trace contextRef="#ctx0" brushRef="#br0" timeOffset="217367.4327">22325 3497,'0'-24,"0"24,0 0,0-25,0 25,0 0,24-25,-24 25,25 0,-25 0,25 0,-25 0,25-25,0 25,-1 0,1 0,0 0,0 0,0-25,-1 25,-24 0,25 0,0 0,0-24,-25 24,0 0,25 0,-25 0,0 0,0 0,0 0,0 0,0 0,0 24,0-24,0 0,0 25,-25 0,25-25,-25 25,25 0,0-25,0 24,0 1,0-25,0 25,0-25,0 25,0-25,25 25,0-25,-25 24,24-24,26 0,-25 25,0-25,-1 0,26 25,-25-25,0 0,24 0,-24 0,0 25,0-25,0 0,-1 25,-24-25,25 0,-25 25,0-25,0 0,0 24,0-24,0 0,0 25,0-25,0 0,0 25,0-25</inkml:trace>
  <inkml:trace contextRef="#ctx0" brushRef="#br0" timeOffset="217724.4532">21184 4118,'-50'0,"50"24,-25-24,25 0,0 0,0 0,0 0,25 0,0 0,24 25,1-25,0 0,24 0,25 0,-24 0,24 0,25 0,-25 0,25 0,-25 0,25 0,0 0,0 0,0 0,-24 0,-1 0,0 0,0 25,-24-25,-26 0,1 0,0 25,-26-25,26 0,-50 0,25 0,-25 0,0 0,0 0,0 0,-25 0</inkml:trace>
  <inkml:trace contextRef="#ctx0" brushRef="#br0" timeOffset="219676.5648">8806 6697,'0'0,"0"-25,0 25,0-24,0 24,0-25,0 25,0-25,0 25,25 0,-25 0,0 0,0 0,0 0,0 0,0 0,0 25,0-25,0 25,0 24,-25-24,25 25,0-26,-25 51,0-25,25-1,-24 1,-1 24,25-24,-25-1,0 1,25 0,0-26,0 26,0-25,0 0,0-1,25 1,-25-25,25 25,0-25,-1 25,1-25,0 0,0 0,0 0,24 0,-24-25,0 25,24-25,-24 25,0-25,0 25,0-24,-1 24,1-25,-25 0,25 25,-25-25,0 0,0 25,0-24,0 24,0-25,0 25,-25 0,0 0,25 0,-24 0,24 0,-25 0,0 25,25-25,-25 24,0-24,25 25,0-25,0 25,0 0,0 0,25-25,-25 24,25 1,0 0,24 0,-24 0,0-1,0 1,0-25,24 25,-49 0,25 0,0-1,-25-24,0 25,0 0,0 0,-25-25,0 25,0-1,-24 1,24 0,-25 0,26 0,-26-1,25 1,-24 0,24 0,-25 0,25 0</inkml:trace>
  <inkml:trace contextRef="#ctx0" brushRef="#br0" timeOffset="224277.828">10443 7144,'0'-25,"-25"0,25 0,-24 1,-1 24,0-25,25 0,-25 25,0 0,0 0,1 0,24 0,-25 0,0 25,-25-25,26 25,-1 24,0-24,0 25,0-26,1 26,-1 0,0-1,25 1,-25-1,25 1,0 0,0-1,0 1,0-25,0 24,0-24,25 25,0-26,-25 1,25 0,-1 0,1-25,25 25,-25-25,-1 24,1-24,0 0,25 0,-26 0,1 0,0 0,0-24,-25 24,25-25,-25 25,25-25,-25 0,0 25,0-25,0 1,0 24,-25-25,25 25,-25-25,25 25,-25 0,25-25,-25 25,25 0,0 0,0 0,-25 0,25 0,0 0,0 0,0 0,0 0,0 0,25-25,-25 25,25 0,0 0,0 0,-25 0,25-24,-1 24,1 0,0 0,0 24,0-24,-25 25,24-25,1 25,-25 0,0-25,25 25,-25-1,0 1,0 0,0 0,0 0,0-25,0 24,0 1,0 0,0-25</inkml:trace>
  <inkml:trace contextRef="#ctx0" brushRef="#br0" timeOffset="224569.8447">10666 7714,'0'0,"0"0,0-25,25 25,-25 0,0 0,25 0,-25 0,25 0,0 0,-25 0,24 0,1 0,0 25,0-25,-25 25,25-25,-1 25,-24 0,25-1,-25-24,0 25,0 0,0-25,0 25,0-25,0 0,0 0,0 0,0 0,0 0,0 0,0 0,0-25,0 25,0-25,0 0,0 1,0-1,25 0,-25 0,0 0,25 1,-25-1,25 0,-1 25,1-25,-25 25,25-25,0 25,0-24,-1 24</inkml:trace>
  <inkml:trace contextRef="#ctx0" brushRef="#br0" timeOffset="225478.8967">11361 7640,'0'-25,"0"25,0 0,0 0,0 0,0-25,0 25,-25 0,25 0,-25-25,25 25,-25 0,25 0,-24 0,24 0,-25 0,25 0,-25 25,25-25,-25 25,25-25,-25 25,25-25,-24 25,24-1,0-24,0 25,0 0,0-25,0 25,0 0,0-25,24 24,1-24,-25 0,25 0,-25 25,25-25,0 0,-25 0,24 0,1-25,-25 25,25 0,0-24,-25 24,25-25,-25 25,25-25,-25 25,24-25,-24 25,0-25,25 25,-25-24,0 24,0 0,0 0,0 0,0 0,0 0,0 0,0 0,0 0,0 24,0-24,0 25,0-25,0 0,25 25,-25-25,0 25,25-25,-25 0,25 0,-25 0,24 0,1 0,-25 0,25 0,-25 0,25 0,-25 0,25 0,-25-25,24 25,-24 0,25-25,-25 25,25 0,-25-25,25 25,-25 0,0-24,0 24,25 0,-25 0,0 0,0 0,0 0,0 0,24 0,-24 0,0 0,0 24,0-24,25 0,-25 25,0-25,25 0,-25 0,0 25,25-25,-25 0,0 0,25 0,-25 25,24-25,-24 0,0 0,25 0,-25 0,25 0,-25-25,25 25,-25 0,25 0,-25-25,0 25,24 0,-24-25,0 25,0-24,0 24,0 0,0-25,0 25,0 0,0-25,-24 25,24 0,0 0,-25 0,25 0,-25 0,25 25,-25-25,25 25,0-25,0 0,0 24,0-24,0 0,0 25,0-25,0 0,0 0,25 0,-25 0,25 0,-25 0,25 0,-1 0,1 0,-25-25,25 25,0-24,0 24,-25-25,24 0,1 25,-25-25,25 0,-25 1,25-1,-25 0,0 0,25 0,-25-24,0 24,0 0,0 0,0 1,0-1,0 25,0 0,0 0,0 0,0 25,0-1,-25 1,25 0,0 0,0 24,0-24,0 25,0-25,0 24,0-24,0 0,25 0,-25-1,24 1,1 0,0-25,0 25</inkml:trace>
  <inkml:trace contextRef="#ctx0" brushRef="#br0" timeOffset="225733.9113">12750 7590,'0'-25,"-25"25,0-24,25 24,-24 0,-1 0,0 0,0 24,25-24,-25 0,25 25,-24-25,24 25,0-25,0 25,0-25,24 25,1-1,0 1,0-25,0 25,-1 0,1 0,-25-1,25-24,0 25,-25 0,25-25,-25 25,0-25,0 25,0-25,0 24,-25-24,0 0,25 25,-25-25,0 0,1 0,24-25,-25 25,0-24,25 24,-25-25</inkml:trace>
  <inkml:trace contextRef="#ctx0" brushRef="#br0" timeOffset="226205.9383">13196 7590,'25'0,"0"-25,-25 25,0 0,0 0,0 0,0 0,0 0,-25 0,0 0,1 0,24 25,-25-25,0 25,25-25,-25 25,25 0,0-25,0 24,0 1,0-25,0 25,0-25,25 25,-25-25,25 25,-25-25,25 0,-1 0,-24 0,25 0,-25 0,25 0,-25 0,25-25,-25 25,25 0,-25-25,0 25,0-25,0 25,0-25,24 25,-24 0,0 0,25-24,-25 24,0 0,0 0,0 24,25-24,-25 0,0 0,25 25,-25-25,0 0,0 25,0-25,0 0,0 25,0-25,0 0,0 0,0 0,0 25,0-25,25 0,-25 0,0-25,0 25,24 0,-24-25,25 25,-25-25,25 25,0-25,-25 25,25 0,0-24,-1 24,1 0,0 0,0 0,0 0,-25 0,24 0,1 0,-25 24,25-24,-25 25,0-25,0 25,0 0,0-25,0 25,0-25</inkml:trace>
  <inkml:trace contextRef="#ctx0" brushRef="#br0" timeOffset="226473.9536">14461 7119,'25'-25,"0"25,-25-25,25 25,-25 0,25 0,-25 0,0 0,0 25,0 0,0 0,0 0,0 24,-25 1,0 24,0 1,0-1,1 0,-1 1,-25 24,25-25,-24 26,-1-1,1-25,24 1,-25-1,25 1,1-26,24 1,-25-25,25 24,0-49,0 25,0 0</inkml:trace>
  <inkml:trace contextRef="#ctx0" brushRef="#br0" timeOffset="227077.9881">15305 7094,'0'-25,"0"25,0-24,0 24,-25-25,25 25,-25 0,0 0,-24 25,24-25,-25 24,26 26,-26-25,0 0,26 24,-26 1,25-1,-24 1,24 0,0-1,25 1,0-25,0 24,0-24,0 25,25-26,-25 1,25 0,24 0,-24 0,0-1,24-24,-24 25,25-25,-25 0,24 0,-24 0,25 0,-26 0,1-25,0 25,-25-24,25 24,-25-25,0 25,0-25,0 0,-25 25,0-25,0 25,1-24,-1 24,25 0,-25 0,0 0,0 0,25 0,-24 0,24 0,0 0,0 0,0-25,24 25,-24 0,25 0,0 0,0 0,0 0,24 0,-24-25,0 25,24 0,-24 0,0 25,0-25,0 0,-1 25,1-25,0 24,-25 1,25-25,-25 25,0 0,0 0,0-1,0-24,0 25,0 0,-25 0</inkml:trace>
  <inkml:trace contextRef="#ctx0" brushRef="#br0" timeOffset="227366.0046">15602 7640,'0'-25,"0"25,25 0,-25 0,25 0,-25 0,25 0,0 0,0 0,-1 25,1-25,0 25,25-25,-26 24,1 1,0 0,0-25,0 25,-25 0,24-1,-24 1,0-25,25 25,-25-25,0 25,0-25,0 0,0 0,0 0,0 0,0-25,0 25,0-25,0 25,0-25,0 1,0-1,0-25,0 25,0 1,25-1,-25 0,25 0,0 0,-1 1,1 24,-25-25</inkml:trace>
  <inkml:trace contextRef="#ctx0" brushRef="#br0" timeOffset="228247.055">16471 7516,'0'0,"0"0,0 0,0-25,0 25,0 0,0 0,-25-25,25 25,-25 0,25 0,-25 0,25 0,-25 25,1-25,24 0,-25 25,0-25,25 25,-25-1,25-24,-25 25,25 0,0-25,0 25,0 0,0-25,0 24,0-24,25 0,-25 25,0-25,25 0,-25 0,25 25,-25-25,25 0,-25 0,24-25,1 25,-25 0,25-25,-25 25,25 0,-25-24,25 24,-25-25,24 0,-24 25,0-25,0 25,0 0,0-25,0 25,0 0,0 0,0 0,0 0,0 0,0 25,0-25,0 0,0 25,0-25,0 25,0-25,0 0,25 25,-25-25,25 0,-25 24,25-24,0 0,-25 0,24 0,1 0,-25 0,25 0,-25 0,25-24,-25 24,25 0,-25 0,0-25,25 25,-25 0,24-25,-24 25,25-25,-25 25,0 0,25 0,-25 0,0 0,25 0,-25 0,0 0,25 0,-25 0,0 0,24 0,-24 0,0 0,25 0,-25 0,0 25,25-25,-25 0,0 0,0 0,25 0,-25 0,25 0,-25 0,24 0,-24 0,25 0,-25 0,25 0,-25 0,25 0,0-25,-25 25,24 0,-24 0,25 0,-25-25,25 25,-25 0,25-24,-25 24,25-25,-25 25,0 0,0-25,0 25,0-25,0 25,-25 0,25 0,-25 0,25 0,-25 0,25 0,-25 0,25 0,-24 25,24-25,-25 0,25 25,0-25,0 25,0-25,0 0,0 0,25 24,-25-24,24 0,-24 0,25 0,-25 0,25 0,0 0,-25 0,25 0,-1-24,1 24,-25-25,25 25,0-25,-25 0,25 0,-25 1,24-1,-24 0,0-25,25 26,-25-26,0 0,0 26,0-26,0 25,0 0,0 1,0 24,0-25,0 25,0 25,-25-25,25 24,-24 1,24 0,0 25,0-1,0-24,0 25,0-26,0 26,0-25,0 24</inkml:trace>
  <inkml:trace contextRef="#ctx0" brushRef="#br0" timeOffset="228426.0653">17934 7218,'0'0,"0"-25,0 25,0 0,0 0,0 0,0 25,0 0,-25-25,25 50,0-26,0 1,0 0,0 0,0 0,0-1,0 1</inkml:trace>
  <inkml:trace contextRef="#ctx0" brushRef="#br0" timeOffset="228682.0799">17736 7193,'0'-24,"0"-1,0 25,0-25,25 25,-1 0,-24 0,25 0,0 0,25 25,-26-25,1 25,25-1,-1 1,-24 0,25 0,-25 24,24-24,-24 25,0-25,0-1,-1 26,-24-25,0 0,0-1,0 1,-24 0,24 0,-50-25,25 25,0-25,-24 24,24-24,0 0,-24 0,24 0,-25 0,25 0</inkml:trace>
  <inkml:trace contextRef="#ctx0" brushRef="#br0" timeOffset="230094.1607">18926 7516,'25'-25,"-25"25,0 0,0-25,0 0,0 25,-25-24,25 24,-24-25,-1 25,0 0,0 0,-25 0,26 0,-1 0,0 25,0-25,0 24,1-24,-1 25,25-25,-25 25,25 0,0-25,0 25,0-1,0-24,0 25,25-25,0 25,-1-25,-24 25,25-25,0 0,0 0,0 0,-1 0,-24 0,25 0,0-25,-25 25,25 0,-25-25,25 0,-25 25,0-24,25-1,-25 25,0-25,0 25,0-25,0 25,0 0,0 0,0 0,0 0,0 25,0-25,0 0,0 25,0-25,0 25,0-25,0 24,0-24,0 25,0-25,24 25,-24-25,0 0,0 0,25 25,-25-25,25 0,-25 0,0 0,25 0,-25 0,25 0,-25 0,24 0,-24 0,25-25,-25 25,25 0,0-25,-25 25,25 0,-25-25,24 25,-24-24,0 24,25 0,-25-25,0 25,0 0,0 0,0 0,0 0,0 0,0 0,0 0,0 0,0 0,0 0,0 0,0 0,0 25,0-25,25 0,-25 24,0-24,0 0,0 25,0-25,0 0,0 25,25-25,-25 0,0 25,25-25,-25 0,0 0,24 0,-24 0,25 0,-25 0,25 0,0 0,-25 0,25 0,-1 0,1-25,0 25,-25 0,25-25,0 25,-1 0,1-25,0 1,0 24,0-25,-25 25,24-25,1 25,-25-25,0 25,25-25,-25 25,0 0,0 0,0 0,0 0,-25 0,25 0,-25 0,25 0,-24 0,24 25,-25-25,25 25,0 0,-25 0,25-25,0 49,0-24,0 0,0 24,0-24,0 25,0-25,0 24,0 1,0-1,0-24,0 25,0 0,0-26,0 26,0-25,0 0,-25 24,25-24,-25-25,1 25,-1 0,0-25,0 0,0 0,-24 0,24-25,0 25,0-25,1 0,24 0,-25-24,25 24,0 0,0-24,25 24,-1-25,1 25,0-24,0 24,24 0,1 0,0-24,-1 24,1 0,-1 0,1 0,0 1,24-1,-24 0,-25 0,24-24,1 24,-1 0,-24-25,0 26,25-26,-26 0,-24 26,25-26,0 25,-25-24,0 24,0 25,0-25,-25 25,25-25,-25 25,1 25,-1-25,25 25,-25-25,0 25,0-1,25 1,-24 25,-1-25,25-1,0 26,0-25,-25 0,25 24,0-24,0 0,0-25,0 25,0-1,0-24,25 25,-25-25,25 25,-25-25,0 0,24 0,-24 0,25 0,-25 0,25-25,-25 25,25 0,0 0,-1-25,-24 25,25 0,0 0,-25 0,25-24,-25 24,25 0,-25 0,24 0,-24 0,0 0,25 0,-25 0,25 0,-25 0,25 0,-25-25,25 25,-25 0,24 0,-24-25,25 25,-25-25,25 25,0-25,-25 1,25-1,-25 0,24-25,-24 26,25-1,-25-25,25 25,-25 1,0-1,0 25,0-25,0 25,0 0,0 0,0 0,0 25,0 0,-25-25,25 24,0 26,-25-25,25 0,0-1,-24 1,24 0,0 25,0-26,0-24,-25 25</inkml:trace>
  <inkml:trace contextRef="#ctx0" brushRef="#br0" timeOffset="230458.1815">20539 7441,'0'0,"0"0,0 0,24-24,-24 24,25 0,0-25,-25 25,25 0,0 0,-1 0,1-25,0 25,0 0,0 0,-1 0,1 0,-25-25,25 25,0 0,-25-25,25 25,-25 0,0 0,0 0,0 0,0 0,-25 0,0 0,0 0,25 25,-25-25,1 25,-1-25,0 25,0 0,25-25,-25 24,25 1,0-25,0 25,0 0,0-25,25 25,-25-25,25 0,0 24,0-24,-1 0,1 0,25 0,-25 0,0 0,-1 25,1-25,0 0,0 0,-25 0,25 0,-25 25,24-25,-24 25,25-25,-25 25,0-25,0 0,0 24,0-24,0 25</inkml:trace>
  <inkml:trace contextRef="#ctx0" brushRef="#br0" timeOffset="230770.1993">21903 8210,'0'25,"-25"-25,-25 25,26-25,-26 0,0 0,1 0,-26 0,1 0,0 0,-26 0,1 0,-25 0,0 0,0 0,-25-25,0 25,-24 0,-1 0,1 0,-26-25,1 25,-1 0,-24-24,25 24,-26 0,26 0,-25-25,24 25,26 0,-26 0,25 0,26 0,-1 0,25 0,0 0,25 0,-1 25,51-25,-26 0,26 0,24 24,0-24,25 0,0 0,0 25,0-25</inkml:trace>
  <inkml:trace contextRef="#ctx0" brushRef="#br0" timeOffset="231442.2378">13569 8161,'24'0,"-24"0,0 0,0 0,0 0,0 0,-49 0,24 0,-25 0,1 0,-26 0,1 0,-1 0,-24 0,0 25,0-25,-25 0,25 0,-25 0,-1 24,1-24,0 0,0 0,-24 0,24 25,0-25,0 0,-25-25,49 25,-24 0,25 0,0-24,0 24,24 0,1 0,24-25,1 25,-1 0,25 0,25 0,-24-25,24 25,0 0,0 0,24 0,1-25</inkml:trace>
  <inkml:trace contextRef="#ctx0" brushRef="#br0" timeOffset="240969.7827">19150 9847,'0'-24,"-25"-1,0 25,25-25,0 0,0 25,-25-25,25 1,0 24,0-25,0 25,25 0,-25-25,25 25,0 0,-1 0,1 0,0 0,0 0,0 0,-1 0,26 25,-25-25,24 25,-24-1,0 1,0 0,0 0,-1 0,-24-1,0 26,0-25,0 0,-24-1,-1 1,0 25,0-25,-24 0,-1-1,25 26,-24-25,-26 0,26-1,-1 1,25 0,-24-25,-1 25,25-25,0 0,25 0,-24 0,24 0,0 0,0 0,0 0,0-25,0 25,24 0,1 0,-25-25,25 25,0 0,24 25,-24-25,0 0,25 25,-26-25,26 25,-25-25,24 24,-24-24,25 25,-1-25,-24 0,25 0</inkml:trace>
  <inkml:trace contextRef="#ctx0" brushRef="#br0" timeOffset="241465.8111">20514 9773,'0'-25,"0"0,-25 1,25-1,-25 25,0-25,1 25,24 0,-50 0,25 0,0 25,-24-25,24 25,-25-1,1 26,24-25,-25 24,1-24,24 25,0-1,-24-24,24 25,0 0,25-1,-25-24,25 25,0-26,0 26,0-25,0 0,25-1,0-24,0 25,-1 0,1-25,0 25,0-25,0 0,24 0,-24 0,0 0,0-25,-1 25,1-25,0 25,0-25,-25 1,0 24,0-25,0 0,-25 0,25 0,-25 25,0-24,25-1,-24 25,-1 0,0-25,25 25,-25 0,25 0,0 0,0 0,0 0,0 0,0 0,0 0,25 0,-25 0,25 0,0 0,-1 0,1 0,0 0,0 25,0-25,-25 25,24-1,1 1,-25 0,0-25,25 50,-25-26,0 1,0 0,0 0,0 0,0-1,0 1,0-25,-25 25,25 0,-25-25</inkml:trace>
  <inkml:trace contextRef="#ctx0" brushRef="#br0" timeOffset="241833.8321">19075 9203,'0'-25,"0"25,0 0,0 0,0 0,0 0,0 0,0 0,0 25,0-1,0 1,0 25,0-1,0 1,-25 0,1 24,24 0,-25 1,0-1,0 25,0 1,1-1,-1 0,0 0,-25 1,25-26,1 25,-1-24,25-1,-25 0,25 1,0-26,0 1,0 0,0-1,0-24,0 0,25 0,-25-25,0 24,25-24</inkml:trace>
  <inkml:trace contextRef="#ctx0" brushRef="#br0" timeOffset="242421.8658">19298 9227,'25'-24,"0"-1,0 0,24 25,1-25,0 0,24 1,-24-1,49 0,-25 25,26-25,-26 0,25 25,0-25,1 25,-1 0,0-24,0 24,0 0,1 24,-1-24,-25 0,1 25,-1-25,-24 25,24 0,-24 0,-25 0,24-25,-24 49,0-24,0 0,-25 24,24-24,1 25,-25-1,0 26,0-26,0 26,0-26,0 26,0-1,0 1,0-1,0 0,0 26,0-26,0 1,25 24,-25-25,25 1,-25 24,0-25,25 1,-25-26,0 26,0-26,0 26,0-26,0 1,0-1,0-24,0 25,-25-25,25 0,-25-1,0 1,0 0,1 0,-1 0,0-25,-25 0,1 24,24-24,-49 0,24 0,-24 0,24 0,-49 0,24 0,1 0,-25 0,-1-24,1 24,-25 0,25-25,-25 25,0-25,0 25,0 0,-25-25,25 25,25 0,-25-25,25 25,-1 0,1 0,50 0,-26 0,25 0,26 0,-1 25,0-25,25 0,0 0,0 0</inkml:trace>
  <inkml:trace contextRef="#ctx0" brushRef="#br0" timeOffset="248933.2382">10617 8434,'74'0,"-24"0,-1-25,26 25,-1 0,-24-25,49 25,-25 0,1-25,24 25,0 0,1-25,-1 25,0 0,25 0,-25-24,0 24,25 0,-24 0,-1 0,0 0,0 0,1 0,-26 0,25 0,-24 0,-1 0,-24 0,24 0,-24 0,-1 0,-24 0,25 0,-26-25,1 25,-25 0</inkml:trace>
  <inkml:trace contextRef="#ctx0" brushRef="#br0" timeOffset="249265.2572">11361 8334,'-50'0,"1"25,-1-25,25 0,0 25,1-25,-1 0,0 0,25 25,0-25,0 0,0 0,25 0,0 0,-1 0,1 0,25 0,-1 0,1-25,25 25,-1-25,0 25,1 0,24-25,0 1,0 24,1-25,-1 25,0-25,25 0,-25 0,1 25,24-24,-25-1,-25 25,25-25,-24 25,-1-25,1 25,-1-25,-24 25,-1-24,-24 24,25 0,-26-25,1 25,0 0,-25 0</inkml:trace>
  <inkml:trace contextRef="#ctx0" brushRef="#br0" timeOffset="249746.2847">15578 8409,'49'0,"1"-25,0 25,-1 0,1-25,24 25,-24-25,24 25,1-24,-1 24,0-25,1 25,-1-25,1 25,-1-25,0 25,1-25,-1 25,1-24,-26 24,1 0,0-25,-26 25,1 0</inkml:trace>
  <inkml:trace contextRef="#ctx0" brushRef="#br0" timeOffset="250061.3027">15354 8334,'0'0,"0"0,0 0,25 0,-25 0,50 0,-25 0,24-24,1 24,24 0,1 0,-1-25,25 25,-24 0,24-25,0 25,0-25,1 25,-1 0,0-25,0 25,1 0,-1 0,-25-24,1 24,-1 0,-24 0,-1 0,1 0,-1 0,-24 0,0-25,-25 25,25 0,-25 0,0 0,0 0,0 0,0 0,0 0,-25 0,0 0,25 0,0 0,-25 0,25 0,-24 0</inkml:trace>
  <inkml:trace contextRef="#ctx0" brushRef="#br0" timeOffset="254384.55">17364 14412,'-25'24,"0"-24,0 0,25 0,0 0,0 0,0 0,0 0,0 0,0 0,25 0,0 0,0 0,-1 0,26-24,-25 24,24 0,1 0,0-25,-1 25,1 0,24-25,-24 25,24 0,1-25,-1 25,-24-25,24 25,1 0,-26-25,26 25,-26 0,1 0,-25-24</inkml:trace>
  <inkml:trace contextRef="#ctx0" brushRef="#br0" timeOffset="254503.5568">17711 14436,'0'0,"0"0,0 0,0 0,25 0,24 0,-24 0</inkml:trace>
  <inkml:trace contextRef="#ctx0" brushRef="#br0" timeOffset="256191.6534">17959 14412,'25'0,"-25"0,25 0,-1-25,1 25,0 0,0-25,0 25,24 0,1 0,-1-25,26 25,-26-25,1 25,24 0,1-25,-26 25,1 0,0 0,-1 0</inkml:trace>
  <inkml:trace contextRef="#ctx0" brushRef="#br0" timeOffset="256571.6751">21506 14560,'0'0,"0"0,0 0,0 0,0-24,0 24,0 0,25 0,0 0,-1 0,1-25,25 25,-1 0,1 0,24 0,-24 0,24-25,26 25,-1 0,-25 0,26 0,-1 0,25 0,-25 0,0 0,0 0,1-25,-1 25</inkml:trace>
  <inkml:trace contextRef="#ctx0" brushRef="#br0" timeOffset="258939.8105">17512 14412,'0'0,"0"0,0 0,0 0,0 0,25 0,-25 0,25 0,0-25,0 25,-1 0,1 0,25 0,-25-25,24 25,1 0,0-25,24 25,-24 0,-1-25,26 25,-26-25,1 25,-1 0,-24 0,0-24,0 24,-25 0,0 0,0 0,-25 0,0 24,0-24,1 0,-26 25,0-25,1 25,-26-25,26 25,-26-25,26 25,-26 0,26-25,-1 24,0-24,26 0,-1 0,0 25,0-25,25 0,0 0,0 0,0 0,0 0,25 0,0-25,0 25,24 0,-24 0,25 0,-1 0,26-24,-26 24,26 0,-1-25,1 25</inkml:trace>
  <inkml:trace contextRef="#ctx0" brushRef="#br0" timeOffset="263870.0925">15950 5854,'25'-25,"-25"25,0 0,0-25,24 25,-24 0,0 0,0-25,0 25,0 0,0 0,-24 0,-1 0,25 0,-25 0,0-24,0 24,1 0,-1 0,0 0,0 24,0-24,1 0,-1 0,0 0,25 25,-25-25,0 0,25 0,0 0,0 0,0 0,0 25,0-25,0 0,0 0,0 0,25 0,-25 0,25 0,0 0,0 0,-1 0,1 0,25-25,-25 25,24-25,-24 25,0-24,24 24,-24-25,0 0,-25 25,25-25,0 25,-25-25,0 25,0 0,0 0,0 0,0 0,0-24,0 24,0 0,-25 0,25 24,-25-24,25 0,0 25,-25-25,25 0,0 25,0-25,0 25,0-25,0 0,0 25,0-25,0 0,25 0,-25 0,0 24,25-24,-25 0,25 0,-25 0,24 0,-24 0,0 0,0 0,0 25,0-25,25 0,-25 0</inkml:trace>
  <inkml:trace contextRef="#ctx0" brushRef="#br0" timeOffset="268055.3319">17885 15106,'0'0,"0"0,0 0,0 0,-25 0,25 25,0 0,-25-1,25 26,-25-25,25 24,-25 1,1 0,24-1,-25 1,25 24,-25-24,0 0,25-1,0 1,0-1,0-24,0 25,0-25,0-1,0 1,25 0,0 0,-25 0,25-25,-1 24,1 1,25-25,-25 0,-1 25,1-25,25 0,-25 0,24 0,-24 0,0 0,24-25,-24 25,0-25,25 25,-26-24,1 24,-25-25,25 25,-25-25,0 25,0-25,0 0,0 25,-25-24,0 24,1-25,-1 25,0-25,0 25,0 0,-24 0,24 0,0 0,0 25,1-25,-1 25,0-25,25 24,-25 1,25-25,0 25,0 0,25 0,-25-25,25 24,0 1,-1 0,1 0,25 0,-25-25,-1 24,26 1,-25 0,0 0,-1 0,1-1,0-24,0 25,-25 0,0 0,0 0,0 0,0-1,-25 1,0 0,0 0,1-25,-1 25,0-1,0 1,0 0,-24-25,24 25,0 0,0-25,1 24,-1-24,25 0,-25 0,25 25</inkml:trace>
  <inkml:trace contextRef="#ctx0" brushRef="#br0" timeOffset="268511.358">19050 15875,'50'0,"-25"-25,0 25,-1-25,-24 25,25 0,-25 25,0-25,0 25,0 0,-25 0,25-1,-24 1,24 25,-25-1,0-24,25 25,-25-1,0 1,1 0,-1-1,25-24,-25 25,0-25,25 24,-25-24,25 0,-24 0,24-25,0 24,0-24,0 0,0 0,0 0,0-24,0 24,0-25,0 0,24 0,-24 0,25-24,-25-1,25 0,-25 1,25-1,0-24,-1 24,1-24,0-1,-25 26,25-1,0 1,-1-1,1 25,0 0,0 25,0-24,-1 24,1 24,0 1,0 0,0 0,-1 24,1-24,0 50,-25-26,25 1,0-1,-1 26,-24-26,0 1,25 0,-25-1,0 1,0 0,25-1,-25-24,0 0,0 24,0-49,0 25,0 0,0-25,0 0</inkml:trace>
  <inkml:trace contextRef="#ctx0" brushRef="#br0" timeOffset="268671.3672">19199 16197,'0'0,"0"0,25 0,-25 0,25 0,0 0,-1 0,1 0,0 0,25 0,-26 0,26 0,0 0,-1 0,1-24,-1 24,1 0</inkml:trace>
  <inkml:trace contextRef="#ctx0" brushRef="#br0" timeOffset="269104.3919">20018 15453,'-25'-24,"0"-26,0 25,-24 0,-1 0,0 1,1 24,-1-25,1 25,-26 0,26 0,-26 0,26 25,-26-25,1 24,-1 1,1 25,0 0,-1-1,26 1,-26 24,1 1,24-1,0 25,1-24,-1 24,1 0,24 0,0-24,0 24,25-25,0 26,0-26,25 0,0-24,0 24,24-24,-24 0,25-1,-1-24,1 0,-1 0,1-1,0-24,24 25,-24-25,24 0,-24-25,24 1,1-1,-1 0,0 0,1-24,24-1,-25-24,1 24,24-24,-24-1,-1 1,0-1,1-24,-26 25,1-26,0 1,-26 0,-24 0,0 0,0 24,-24-24,-1 25,-25 24,1 0,-1 1,0 24,-24 0,0 0,-1 25,-24-25,0 25,-1 0,1 25,-25-25,25 25,-25 0,0 0,25 24,-25-24</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07T14:38:16.166"/>
    </inkml:context>
    <inkml:brush xml:id="br0">
      <inkml:brushProperty name="width" value="0.05292" units="cm"/>
      <inkml:brushProperty name="height" value="0.05292" units="cm"/>
      <inkml:brushProperty name="color" value="#FF0000"/>
    </inkml:brush>
  </inkml:definitions>
  <inkml:trace contextRef="#ctx0" brushRef="#br0">1489 2952,'0'-25,"0"0,-25 25,25-25,-25 1,25-1,-25 0,0 0,1 25,24-25,-25 25,0-24,0 24,0 0,1 24,-26-24,25 0,0 25,-24 0,24 0,0 0,-24-25,24 49,0-24,0 0,0 0,1-1,-1 26,25-25,0 0,-25-1,25 1,0 0,25 25,-25-26,25 1,-1 0,-24 0,25 0,0-1,0 1,24 0,-24 0,0 0,0-1,0 1,-1-25,1 25,0 25,0-26,0 1,-1 0,-24 25,25-25,-25 24,0-24,0 25,0-1,-25 1,25-1,-24 1,-1 0,0-1,0 1,0-1,1 1,-26-25,25 24,-24-24,24 25,-25-25,25 24,-24-24,-1 0,25 0,0-25,-24 24,24 1,0-25,25 0,-25 25,1-25,24 0,0 0,0 0,0 0,0 0,0 0,0 0,24-25,-24 25,25 0,-25 0,25 0,0 0,24-25,-24 25,0 0,0 0,0 0,0 25,-1-25,1 0,0 25,-25-25,25 25,-25 0,25-1,-25 1,0 0,0 25,0-25,0 24,-25 1,0-1,25 1,-25 24,0-24,1 0,-1 24,0 0,0-24,0 24,25 1,-25-26,1 1,24 24,0-24,0 0,0-25,0 24,0-24,24 25,1-26,0 1,0 0,25-25,-26 25,26-25,0 0,-1 0,1 0,-1 0</inkml:trace>
  <inkml:trace contextRef="#ctx0" brushRef="#br0" timeOffset="34481.9722">2382 7838,'-25'0,"0"0,25 0,-25 0,25 0,0 0,0 0,0 0,0 0,0 0,25 0,-25 0,25 0,0 0,24-25,-24 25,25 0,-26 0,26-24,0 24,-26-25,26 25,-25 0,0-25,-1 25,1 0,0 0,-25 0,25 0,-25 0,0 0,0 0,-25 0,0 25,0-25,1 25,-1-1,0-24,-25 25,26 0,-26 0,0-25,26 25,-26-25,25 24,0 1,1-25,-1 0,0 25,0-25,25 25,-25-25,25 0,0 25,0-25,0 0,0 25,0-25,0 24,0-24,0 25,0 0,0 0,0 0,0-1,0 1,0 25,0-25,0-1,0 26,-24-25,24 0,0 24,0-24,0 0,0 0,0-1,0 1,24-25,-24 25,25 0,0-25,0 0,-25 25,49-25,-24 0,0 0,0-25,24 25,-24 0,25-25,-25 0,24 0,-24 1,25-1,-1 0,-24 0,0 0</inkml:trace>
  <inkml:trace contextRef="#ctx0" brushRef="#br0" timeOffset="34644.9815">2307 8285,'-25'0,"1"0,24 0,0 0,-25 0,25 0,0 0,0 0,0-25,25 25,-1 0,1 0,0-25,0 25,24 0,-24-25,25 1,-1 24,1-25,0 0</inkml:trace>
  <inkml:trace contextRef="#ctx0" brushRef="#br0" timeOffset="35089.0069">2729 7392,'-50'-25,"25"0,1 25,-26-25,25 25,-24 0,-1 0,0 0,26 0,-26 0,0 0,1 25,-1 0,1 0,-1 24,0 1,1 0,24-1,-25 26,1-1,24 0,0 1,0-1,0 26,1-26,24 0,0 1,0-1,0 1,24-1,-24 0,25 1,0-26,0 26,0-26,24 1,-24 0,25-1,-1-24,-24 0,25 25,-1-26,26-24,-26 25,1-25,24 0,-24 0,24 0,1-25,-1 25,1-24,-1-1,0-25,1 25,-1-24,1-1,-1-24,1 24,-26-24,1-1,-1-24,-24 25,0-26,-25 1,0 0,0 0,-25 24,-24-24,-26 0,26 24,-51 1,26 0,-25 24,-1 0,26 1,-25 24,-25 25,25 0,-1 0,1 25,0 0,0-1,0 26,-1 0,1 24</inkml:trace>
  <inkml:trace contextRef="#ctx0" brushRef="#br0" timeOffset="38940.2272">22300 2877,'0'0,"0"0,0 0,25 0,-25 25,24-25,1 0,-25 0,25 0,0 25,0-25,-25 25,24 0,1-25,-25 24,25 1,-25 0,0 0,0 0,0 24,0-24,0 0,-25 24,0-24,1 25,-1-1,0-24,0 25,0-25,1 24,-1-24,0 0,0 24,0-24,1 0,-1 0,25 0,-25 0,0 24,25-24,-25 0,25 0,-24-1,24 1,0 0,0 0,0 0,0-1,0 1,0 0,0 0,0 0,24-1,-24 1,25-25,0 25,0-25,-25 0,25 0,-1 0,1 0,0 0,0 0,-25 0,25 0,-25 0,24 0,-24 0,0 0,0 0,0-25,0 25,0 0,0 0,0 0,0 0,0 0,0 25,0-25,-24 0,24 25,-25-25,0 25,25-1,-25 1,0 0,25 25,-24-26,24 26,0 0,0-1,0 1,0-1,0 1,0 24,24-24,-24 0,25 24,-25-24,0-1,25 1,-25 0,25-1,-25 1,0-1,0 1,0 0,0-1,0 1,0-1,-25 1,25 0,-25-1,0 1,1-1,-1-24,0 25,0 0,-24-26,-1 26,25-25</inkml:trace>
  <inkml:trace contextRef="#ctx0" brushRef="#br0" timeOffset="45072.578">16099 8235,'0'0,"0"0,24 0,-24-25,25 25,-25-24,25-1,0 25,0-25,-1 0,1-24,25 24,-25 0,-1-25,26 25,-25-24,0 24,-1 0,1-24,0 24,0 0,-25 0,0 0,0 1,0 24,0-25,-25 25,0 0,25 0,-25 0,1 0,-1 0,0 25,0-25,0 24,1-24,24 25,-25 0,25 0,0 0,0-1,0-24,0 25,25 0,-1 0,1 0,0-1,0 1,0 0,-1-25,1 25,0 0,0 0,0-25,-25 24,24 1,-24-25,0 25,0-25,0 25,0-25,0 0,0 0,-24 25,24-25,-25 0,25 0,0-25,0 25,0 0,0-25,0 25,0-25,0 0,0 1,0-1,25 0,-1 0,1-25,0 26,25-1,-25 0,-1 25,26-25,-25 0,0 25,24 0,-24 0,0 0,0 0,-1 25,1-25,0 25,-25-25,25 25,-25 0,25-1,-25-24,0 25,0 0,0 0,0 0,0-25,0 25,-25-1,25-24,0 0</inkml:trace>
  <inkml:trace contextRef="#ctx0" brushRef="#br0" timeOffset="45212.586">17066 7441,'0'-24,"-25"24,25 0,0 0,-25-25,25 25,0 0</inkml:trace>
  <inkml:trace contextRef="#ctx0" brushRef="#br0" timeOffset="46204.6427">17240 7590,'24'25,"-24"0,25-25,-25 25,0-25,25 24,-25 1,0 0,0-25,25 25,-25 0,0-1,0 1,0 0,0 0,0-25,0 25,0-1,0-24,0 25,0-25,0 25,0-25,0 0,0 0,0 0,0 0,0 0,25-25,-25 25,24 0,-24-25,25 1,-25 24,25-25,0 0,0 0,-25 25,24-25,1 25,-25-24,25 24,-25 0,25 0,-25 0,25 24,-25-24,24 0,-24 25,25-25,-25 25,0-25,25 25,-25-25,25 0,0 0,-25 25,25-25,-1 0,1 0,0 0,0 0,0 0,-1 0,-24 0,25-25,0 25,0 0,-25-25,25 0,-25 25,24-25,-24 1,0-1,0 0,0 25,0-25,0 0,-24 1,24-1,-25 25,25 0,-25 0,0 0,0 0,1 0,24 25,-25-1,25 1,-25 0,25 0,0 24,0 1,0-25,0 24,0 1,0 0,0-1,0 1,0 0,0-26,25 26,-25 0,0-1,0 1,0-1,0 1,0 0,-25-1,25-24,-25 25,0-1,25 1,-24-25,-1-1,0 1,0 0,0 0,0 0,1-25,-1 0,0 0,25-25,-25 25,25-25,-25 0,25 0,0 1,0-26,0 25,25-24,0-1,0 0,0 1,-1-1,26 1,0-1,-25 0,24-24,1 24,-1-24,26 24,-26-24,1-1,0 1,24 0,-24-1,-1 1,1-1,-1 1,-24 0,0-1,0 26,0-1,-1 0,-24 1,0-1,0 25,0 1,-24 24,24-25,-25 25,0 0,0 0,-24 25,24-1,-25 1,1 25,-1-1,0 1,26 0,-26-1,25 26,0-26,1 26,24-26,0 26,0-26,0 1,0 24,24-24,1-1,0 1,0 0,0-1,24-24,-24 25,25-25,-26-1,26-24,-25 25,0-25,24 0,-24 0,0 0,0-25,-1 1,26-1,-25-25,-25 1,25 24,-1-25,-24 0,0 1,0 24,0-25,0 26,0 24,0-25,0 25,-24 25,24-25,-25 24,25 1,0 0,-25 0,25 0,0 24,0-24,0 0,0 25,25-26,-25 1,25 0</inkml:trace>
  <inkml:trace contextRef="#ctx0" brushRef="#br0" timeOffset="46652.6683">15230 9203,'25'-25,"25"25,-1-25,1 0,24 25,1-25,24 1,0-1,1 0,24 0,24 0,1 0,0 1,0-1,25 0,-1 0,-24 0,25 1,-1-1,1 0,-25 0,0 25,-25-25,24 25,-48-24,-1 24,0-25,-25 25,1 0,-26-25,1 25,-25 0,24-25,-49 25,25 0,-25-25,0 25</inkml:trace>
  <inkml:trace contextRef="#ctx0" brushRef="#br0" timeOffset="60682.4708">5904 2555,'0'0,"0"0,0 0,0 0,25 0,-1-25,1 25,0 0,0 0,24 0,-24-25,25 25,0 0,-1-25,1 25,-25 0,24 0,1-24,-25 24,-1 0,1 0,0 0,-25 0,25 0,-25 0,0 0,-25 0,25 0,-25 0,-24 0,24 24,-25-24,1 0,-1 25,0-25,1 0,-1 25,0-25,26 0,-26 0,25 0,0 0,1 0,24 0,-25 0,25 0,0 0,0 0,0 0,0 0,25 0,-1 0,1 0,0 0,0-25,0 25,24 0,-24-25,25 25,-25 0,-1 0,1-24,0 24,0 0,-25 0,0 0,0 0,0 0,0 0,0 24,-25-24,25 0,-25 0,25 0,-25 25,25-25,0 0,0 0,0 0,0 0,0 0,25 0,-25 0,25 0</inkml:trace>
  <inkml:trace contextRef="#ctx0" brushRef="#br0" timeOffset="62851.5949">8012 6251,'0'0,"0"0,0 0,0 0,0 0,0 0,0 0,0 0,0 0,0 0,0 0,0 0,0 0,0 0,0 0,0 0,0 0,0 0,0 0,0 0,0 0,0 0,0 0,0 0,0 0,0 0,0 0,0 0</inkml:trace>
  <inkml:trace contextRef="#ctx0" brushRef="#br0" timeOffset="73715.2162">6673 12080,'0'0,"0"-25,0 25,-25-25,25 25,0-25,0 25,-25 0,25 0,0 0,0 0,-25 0,25 25,0-25,0 0,-24 25,24 0,-25-25,25 25,0-1,0 1,0 0,0 0,0 0,0-25,0 25,0-1,25 1,-25-25,24 25,-24-25,25 0,-25 25,25-25,0 0,0 0,-25 0,24 0,1 0,0 0,-25 0,25 0,0 0,-1-25,-24 25,25 0,-25-25,25 25,-25-25,0 25,0 0,0-24,0 24,0 0,25-25,-25 25,0 0,0 0,0 0,0 0,0 0,0 0,0 0,0 0,0 25,0-25,0 24,0-24,0 25,0-25,0 25,0 0,25-25,-25 25,0-25,24 24,-24-24,25 25,-25-25,25 0,0 0,0 0,-1 0,1 0,0 0,0 0,25-25,-26 25,1-24,0-1,0 25,0-25,-1 0,-24 0,25 1,-25-1,0 0,0 0,0 0,-25 0,1 1,24-26,-25 25,0 0,0 25,0-24,-24-1</inkml:trace>
  <inkml:trace contextRef="#ctx0" brushRef="#br0" timeOffset="74130.24">6177 11683,'0'0,"0"-25,-25 25,25 0,0 0,0 0,0-25,0 25,0 25,0-25,0 25,-25-25,25 25,0 24,0-24,0 25,0-1,0 26,0-26,25 1,-25 24,0 1,0-25,0 24,0-24,-25 24,25-24,-25 24,25-24,0-1,-25 1,25-25,0 24,0-24,0 0,0 0,0-1,-24-24,24 25,0-25</inkml:trace>
  <inkml:trace contextRef="#ctx0" brushRef="#br0" timeOffset="74627.2684">6202 11658,'0'0,"0"0,0-25,0 25,24 0,1 0,0-24,0 24,24 0,-24 0,25-25,24 25,-24 0,24-25,-24 25,24 0,1 0,-1-25,0 25,1 0,-1 0,1 0,-1 0,1 0,-26 0,26 0,-26 0,1 0,-1 0,1 25,-25-25,0 0,-1 25,1-25,0 25,-25-25,25 24,-25 1,25-25,-25 25,0 25,0-26,24 1,-24 25,0-1,0-24,0 25,0-1,0 1,0 24,0-24,0 0,0 24,0-24,0-1,0 26,-24-26,24 26,0-26,0 1,0 0,-25-1,25 1,0-1,0-24,0 0,0 25,0-26,0 1,0-25,0 25,-25 0,25-25,0 25,-25-25</inkml:trace>
  <inkml:trace contextRef="#ctx0" brushRef="#br0" timeOffset="74926.2855">6127 13047,'-25'25,"0"-25,25 0,0 0,0 0,0 0,0 0,25 0,-25 0,25 0,25 0,-25 0,24-25,1 25,-1 0,26 0,-1-25,1 25,-1 0,25-24,-24 24,24-25,0 25,0-25,1 25,-1-25,0 0,-25 25,1-24,24 24,-49-25,24 25,-24-25,-26 25,26 0,-25-25,-25 25,25 0,-25 0,0-25,0 25</inkml:trace>
  <inkml:trace contextRef="#ctx0" brushRef="#br0" timeOffset="75302.307">6896 13370,'0'-25,"0"0,25 25,-25-25,0 1,0 24,0 0,0-25,0 25,0 0,0 0,0 25,0-25,0 24,0 1,0 0,0 0,0 24,25-24,-25 25,0-1,0 1,24 0,-24-1,0 1,0-1,0-24,25 25,-25-25,0 24,0-24,0 25,25-26,-25 1,0 25,0-25,0-1,0 1</inkml:trace>
  <inkml:trace contextRef="#ctx0" brushRef="#br0" timeOffset="75526.3198">6722 14436,'0'0,"0"25,0-25,0 0,0 0,0 25,0-25,25 25,-25 0,25-25,-25 24,25 1,0 0,-1 0,1 0,0-1,0 1,24 0,-24 0,0 0,25-1,-26 1,1 0,25 0,-25 0,0-1,-1 1,1-25,0 25,-25-25,25 0,-25 0</inkml:trace>
  <inkml:trace contextRef="#ctx0" brushRef="#br0" timeOffset="75743.3322">7219 14436,'0'-24,"0"24,0 0,0 0,0 0,0 0,-25 0,25 0,-25 24,25 1,-25-25,0 25,0 0,1 0,-1-1,-25 26,25-25,-24 24,-1-24,25 25,-24-1,-1 1,1-25,24 24,-25 1,25 0,-24-26,24 26,0-25</inkml:trace>
  <inkml:trace contextRef="#ctx0" brushRef="#br0" timeOffset="80774.62">16843 3746,'0'0,"0"0,0 0,0 0,0 0,25 0,-1 0,1 0,0 0,25-25,-26 25,51 0,-26 0,26 0,-26 0,26 0,-1 0,1 0,24 0,-50 0,26 0,-1 0,-24 0,0 0,-1 0,-24 0,0 25,0-25,-25 0,0 0</inkml:trace>
  <inkml:trace contextRef="#ctx0" brushRef="#br0" timeOffset="80906.6275">17314 3770,'-74'0,"24"-24,25 24,0 0,1 0,24 0,0 0,0 0,0 0,0 0,24 0,26 0,0 0,-1 24,1-24,24 0,25 0,-24 0,24 25,0-25,1 0</inkml:trace>
  <inkml:trace contextRef="#ctx0" brushRef="#br0" timeOffset="81910.685">2109 4936,'-50'0,"25"0,1 0,-26 0,25-25,0 25,25 0,-24 0,24 0,0 0,0 0,0 0,0 0,0 0,0 0,0 0,24 0,1 0,0 0,0 0,24 0,-24 0,25 0,-1 0,26-24,-26 24,1 0,0-25,-26 25,26 0,-25 0,0 0,-1-25,-24 25,0 0,0 25,0-25,-24 0,-1 0,0 25,-25-25,1 24,-1-24,1 25,-1-25,0 0,1 25,-1-25,1 0,-1 0,25 25,0-25,1 0,-1 0,25 0,0 0,0 0,0 0,25 0,-25 0,24 0,1 0,0-25,25 25,-1 0,1 0,-1 0,1 0</inkml:trace>
  <inkml:trace contextRef="#ctx0" brushRef="#br0" timeOffset="85382.8836">8136 12055,'0'0,"0"0,0 0,0 0,0 0,0-25,25 25,-25 0,25 0,0-25,0 25,-1 0,26-24,-25 24,24 0,1-25,24 25,-24 0,0-25,-26 25,26 0,-25 0,24 0</inkml:trace>
  <inkml:trace contextRef="#ctx0" brushRef="#br0" timeOffset="85578.8948">8161 12204,'0'25,"-25"-25,0 25,25-25,0 0,0 0,0 0,0 0,0 24,0-24,25 0,0 0,-25 0,25 0,25 0,-26 0,26 0,-25 0,24 0,1 0,0 0,-1-24,26 24,-26 0,1-25,-1 25,1 0</inkml:trace>
  <inkml:trace contextRef="#ctx0" brushRef="#br0" timeOffset="86074.9232">10269 11832,'25'0,"-25"-25,25 25,-25 0,0 0,0 0,-25-25,25 25,-25 0,1 0,-1 0,0 25,0-25,-24 0,-1 0,25 0,-24 0,-1 25,25-25,-24 0,24 0,-25 0,25 0,1 0,24 0,-25 0,25 0,0 0,0 0,0 0,0 0,0 0,0 0,0 0,0 0,0 0,0 25,0-25,0 0,0 24,25-24,-25 25,0 0,0-25,0 50,0-26,0 1,0 0,0 0,0 0,0 24,-25-24,25 0,0 0,0 0,-25-1,25 1,0 0,0 0,0 0,0-1,0-24,25 25,-25-25,25 0,-1 25,-24-25,25 0,0 0,0 0,0 0,-1 0,1-25,25 25,-25-25,-1 1,1 24,25-25</inkml:trace>
  <inkml:trace contextRef="#ctx0" brushRef="#br0" timeOffset="86222.9316">9724 12105,'0'0,"0"0,0 0,0 0,25 0,-1-25,-24 25,25 0,0 0,0-25,24 25,-24 0,25-25,-1 25</inkml:trace>
  <inkml:trace contextRef="#ctx0" brushRef="#br0" timeOffset="86670.9572">9922 11485,'-49'0,"-1"-25,0 25,26 0,-26 0,0 0,26 0,-26 0,25 0,-24 25,24-1,0 1,-25 0,26 0,-1 24,-25 1,25 24,0-24,1 24,-1-24,0 24,0 1,0-1,25 1,-24-1,24 1,0-1,0 0,0-24,24 24,1-24,0 0,0-1,24 1,-24-25,25 24,0-24,-1-25,26 25,-1-25,0 25,1-25,-1 0,1-25,-1 25,0-25,1 0,-1 0,1 1,-1-26,1 0,-26 26,26-26,-26-24,1 24,-25 0,24-24,-24 24,0-24,0 0,-25 24,0-25,0 1,-25 0,25-1,-50 26,25-26,1 26,-26-1,0 0,-24 26,24-26,-24 25,-1 0,1 25,0-24,-26 24,26 0,0 0,-26 24,26-24,0 25</inkml:trace>
  <inkml:trace contextRef="#ctx0" brushRef="#br0" timeOffset="91188.2156">7888 17214,'0'-24,"0"-1,0 25,0-25,0 25,0-25,0 25,0 0,0 0,0 0,0 0,0 0,0 0,0 0,-25 0,25 0,0 25,0-25,0 25,0 0,0-1,0 26,0-25,0 0,0 24,0-24,0 0,0 24,0-24,-24 0,24 0,0 0,0-25,0 25,0-25,0 24,0-24</inkml:trace>
  <inkml:trace contextRef="#ctx0" brushRef="#br0" timeOffset="91505.2338">7665 17016,'0'-25,"0"0,-25 1,25-26,0 25,0 0,0 1,0-1,0 0,25 0,-25 0,25 1,0-1,-1 0,1 0,0 25,0-25,0 25,24-24,-24 24,25 0,-26 0,26 0,0 24,-1-24,-24 0,25 25,-1-25,-24 25,0 0,0 0,0-1,-1 1,-24-25,0 25,0 0,0 0,0-1,-24 1,-1-25,0 25,0 0,0-25,-24 25,24-1,0-24,-25 25,26-25,-26 0,25 25,-24-25</inkml:trace>
  <inkml:trace contextRef="#ctx0" brushRef="#br0" timeOffset="91868.2545">7367 16520,'0'0,"-24"-25,24 0,0 25,0-24,-25 24,25-25,0 25,0 0,0 0,0 0,0 0,0 25,0-1,0-24,0 25,0 25,0-25,0 24,25 1,-25-1,0 26,0-26,24 26,-24-1,0 25,0-24,0-1,0 25,0-24,0 24,0-24,0-1,0 0,-24-24,24 0,0-1,0 1,0-1,0-24,0 0,0 0,0-25,0 25,0-25,0 0</inkml:trace>
  <inkml:trace contextRef="#ctx0" brushRef="#br0" timeOffset="92332.2811">7367 16421,'0'0,"0"0,0-25,0 25,25 0,-25-25,25 25,0-25,0 25,24-25,-24 25,25-24,-1 24,1-25,24 25,-24-25,24 0,1 25,-1-25,0 25,-24-24,25 24,-1 0,0 0,-24 0,0 0,-1 0,1 0,-25 0,-1 24,1-24,0 25,-25 0,25 0,-25 0,0-1,0 1,0 25,0 0,0-26,0 26,0 24,0-24,0 0,0 24,0-24,0-1,0 26,0-26,0 26,0-26,0 1,0 24,0-24,0-1,0 1,0-25,0 24,0-24,0 0,25 25,-25-50,0 25,0-1,0 1,0-25,0 0,0 25,0-25,0 0</inkml:trace>
  <inkml:trace contextRef="#ctx0" brushRef="#br0" timeOffset="92636.2984">7591 17686,'-25'25,"0"-25,0 24,0-24,1 0,-1 25,25-25,-25 0,25 0,0 25,0-25,25 0,-25 0,25 0,-1 0,1 0,0 0,0-25,24 25,1 0,0-25,-1 25,1-24,24 24,1-25,-26 25,26-25,-1 25,1-25,-1 0,-24 25,24 0,-24-24,-1 24,-24 0,25-25,-26 25,1 0,0 0,-25 0,0 0,0-25,0 25,0 0,0 0</inkml:trace>
  <inkml:trace contextRef="#ctx0" brushRef="#br0" timeOffset="102972.8897">10046 14263,'0'0,"0"-25,0 25,-25-25,25 0,-24 0,24 25,-25-24,0-1,25 0,-25 25,0-25,1 25,-1 0,0 0,0 0,-24 0,24 0,0 0,-25 25,26-25,-1 25,0 0,0-1,0 1,1 0,-1 0,0 0,25-1,-25 26,25-25,0 0,0 24,0-24,0 0,0 25,0-26,25 1,0 0,-25-25,25 25,-1 0,1-25,25 0,-25 24,-1-24,26 0,-25 0,24 0,-24 0,25 0,-25-24,-1 24,1 0,-25-25,25 25,-25 0,0-25,0 25,0 0,0-25,0 25,-25-25,0 25,1 0,-1-24,0 24,0 0,0 0,1 0,24 0,-25-25,0 25,25 0,0 0,0 0,0 0,0 0,0 0,0 0,0 0,25 0,-25-25,25 25,-1 0,1 0,-25 0,25 0,0 0,0 0,-25 0,24 0,-24 25,25-25,-25 25,0-25,25 24,-25 1,0 0,0-25,0 25,0 0,0-25,0 24,0-24,0 25</inkml:trace>
  <inkml:trace contextRef="#ctx0" brushRef="#br0" timeOffset="103495.9196">10170 13791,'-25'-24,"1"-1,-1 25,-25-25,25 0,-24 25,-1 0,1-25,-1 25,0 0,1 25,-1-25,1 25,-1-25,0 25,1 0,-1-1,25 1,-24 25,24-25,-25 24,25 1,1-1,-1 1,0 24,25-24,-25 24,25-24,0 25,0-26,0 1,0 24,0-24,25-1,-25 1,25 0,0-1,-1 1,1-25,25 24,-25-24,24 0,-24 0,25-1,-1 1,1 0,0-25,24 0,-24 0,-1 0,26 0,-1-25,-24 0,24 1,-24 24,24-50,-24 25,-1 0,1-24,0 24,-1-25,-24 1,25 24,-26-25,26 1,-25-1,0 1,-1-1,-24 0,25 1,-25-26,0 26,0-1,0 0,-25 1,1-1,24 1,-25 24,0-25,0 25,-24-24,24 24,-25 0,25 0,-24 1,-1-1,-24 25,24-25,-24 25,24 0,-24 0,-1 0,1 0,-1 25,1-25,24 25,-24-1</inkml:trace>
  <inkml:trace contextRef="#ctx0" brushRef="#br0" timeOffset="104376.97">10319 16297,'-25'-25,"25"25,-25-25,1 0,-1 25,25 0,-25-25,-25 25,26 0,-1 25,0-25,0 25,0-25,1 25,-1 0,0-1,0 1,0 0,1 0,24 0,-25 0,25 24,0-24,25 0,-25-25,24 25,1-1,25 1,-1 0,-24-25,25 25,24-25,-24 25,-1-25,1 24,25-24,-26 25,-24-25,25 0,-1 25,-24-25,0 25,0-25,-25 25,0-25,0 24,0-24,0 25,0-25,-25 25,0-25,0 25,0-25,1 25,-1-25,0 24,-25-24,26 25,-26-25,0 0,25 25,-24-25,-1 0,25 0,-24 0,-1 0,25-25,-24 25,24 0,-25-25,26 25,-1-24,-25-1</inkml:trace>
  <inkml:trace contextRef="#ctx0" brushRef="#br0" timeOffset="104932.0017">10021 15304,'0'-24,"0"24,0-25,0 25,0 0,0-25,0 25,0 0,0 0,0 0,0 0,0 0,0 0,0 0,0 25,0 0,0-1,0 1,0 0,0 25,25-1,-25 1,0 0,0-1,25 1,-25-25,0 24,0 1,25-25,-25 24,0-24,0 0,0 0,0-1</inkml:trace>
  <inkml:trace contextRef="#ctx0" brushRef="#br0" timeOffset="110998.3487">6276 14312,'0'-25,"0"25,0 0,0-24,0 24,0 0,0 0,0 0,0 0,0 24,0-24,0 25,0 0,25 25,-25-25,0 24,0 1,25 24,-25-24,0 24,24-24,-24 24,0 1,0-1,25 0,-25-24,0 0,0 24,0-49,25 24,-25 1,0-25,0 0,0 0,0-25,0 24,0-24,25 25,-25-25,0 0</inkml:trace>
  <inkml:trace contextRef="#ctx0" brushRef="#br0" timeOffset="111430.3734">6350 14188,'25'0,"-25"0,25-25,-25 25,25-24,0 24,-1-25,26 0,-25 25,24-25,1 25,0-25,24 1,-24 24,-1-25,26 25,-26-25,26 25,-26 0,26 0,-26 0,1 0,24 0,-24 25,0-25,-1 25,-24-25,25 24,-26-24,26 25,-25 0,0 0,-25 0,24-1,-24 26,25-25,-25 24,0-24,25 25,-25 0,0-1,0 26,0-26,25 1,-25-1,0 26,0-26,25 1,-25 24,0-24,0 0,24-1,-24 1,0-25,25 24,-25-24,0 0,0 0,0-1,0 1,0 0,0-25,0 25,0-25,0 25,0-25,0 0</inkml:trace>
  <inkml:trace contextRef="#ctx0" brushRef="#br0" timeOffset="111704.3891">6598 15329,'-49'0,"24"25,-25-25,26 0,-1 0,0 0,25 0,-25 25,25-25,0 0,0 0,0 0,0 0,25 0,0 0,0 0,-1 0,1 0,25 0,-1-25,1 25,0 0,-1-25,1 25,24-25,1 25,-26-24,26 24,-1-25,1 25,24-25,-25 0,1 25,-1-25,-24 25,24-24,-24 24,-1 0,-24-25,0 25,0 0,-1-25</inkml:trace>
  <inkml:trace contextRef="#ctx0" brushRef="#br0" timeOffset="112046.4086">7863 14585,'-24'0,"24"0,0 0,0 0,0 0,0 0,24 0,1 0,0 0,0 0,24 0,-24 0,25 0,24-25,-24 25,24 0,-24-24,24 24,1 0,-1-25,1 25,-1-25,0 25,1 0,-1-25,-24 25,24 0,-24-25,-1 25,-24 0,0 0,0-24,-25 24</inkml:trace>
  <inkml:trace contextRef="#ctx0" brushRef="#br0" timeOffset="112286.4224">8037 14858,'0'0,"0"25,0-25,0 0,25 0,-25 0,25 0,-1-25,1 25,0 0,25-25,-1 25,1 0,0-25,-1 25,1-24,-1 24,1-25,24 25,-24-25,0 25,-1 0,1-25,-1 25,1 0,-25-25,24 25</inkml:trace>
  <inkml:trace contextRef="#ctx0" brushRef="#br0" timeOffset="113812.5097">7739 15379,'25'0,"-25"-25,0 25,25-25,-25 25,0 0,0-25,0 25,0 0,0-24,0 24,25 0,-25 0,0 0,0 0,0 0,0 24,0-24,25 25,-25-25,24 25,-24 0,0 25,25-26,-25 26,25 0,-25-1,25 1,-25-1,25 1,-1 0,-24 24,25-24,0-1,-25 26</inkml:trace>
  <inkml:trace contextRef="#ctx0" brushRef="#br0" timeOffset="120513.893">9178 16818,'0'0,"-25"0,25 0,-25 0,25 0,0 0,-24 0,24 0,0 0,0 0,0 0,0 0,0-25,0 25,0 0,24 0,-24 0,25-25,-25 25,25 0,0-25,0 25,-1-25,1 25,0-24,0 24,-25 0,25-25,0 25,-1-25,1 25,0 0,0 0,-25-25,25 25,-1 0,-24 0,0 0,0 0,0 0,0 0,0 0,0 0,0 0,-24 0,24 25,-25-25,25 0,-25 0,0 0,0 25,1-25,-1 0,0 25,0-25,0 0,0 0,1 24,-1-24,0 0,0 0,25 0,-25 25,1-25,24 0,-25 0,25 0,0 0,-25 0,25 0,0 25,0-25,0 0,0 0,0 0,0 0,0-25,25 25,-25 0,0 0,25 0,-25 0,24 0,-24 0,25-25,-25 25,25 0,-25 0,25 0</inkml:trace>
  <inkml:trace contextRef="#ctx0" brushRef="#br0" timeOffset="123711.0758">10691 10145,'25'-25,"0"25,0-24,-1 24,1 0,25 0,-25 0,24 0,-24 0,25 0,-1 0,-24 24,25 1,-26-25,1 50,25-25,-25 24,-1-24,26 25,-25 24,0-24,0 24,-1 0,-24 1,25-1,-25 25,25 1,-25-1,0 25,0-25,25 25,-25 0,0-25,0 25,0 0,0 25,0-25,0 0,0 0,0 0,0 25,0-25,0 0,0 0,0 0,25 0,-25 0,24 0,-24-24,25 24,-25 0,25 0,0 0,-25-25,25 25,-1 0,1-25,-25 25,25-25,0 1,0 24,-1-25,1 0,-25 0,25 1,0-1,0 0,-1 0,1 0,0 1,0-1,0-25,-1 25,1 1,0-26,0 1,0 24,-1-25,-24 1,25-1,0 0,-25 1,25-26,-25 26,0-26,0 1,0 0,0-1,0 1,-25-1,25 1,-25-25,25 0,-25 24,25-24,-24 0,24 0,-25 0,0-1,25 1,-25 0,25-25,-25 25,25 0,-24-25,24 24,-25-24,25 25,-25-25,25 0,-25 0,25 25,0-25,-25 0,25 0,-24 0,24 0,-25 0,0 0,0 0,0 0,-24 0,24 0,-49 0,24-25,-24 25,-1-25,-24 25,0-24,-25-1,0 0,-25 0,0 0</inkml:trace>
  <inkml:trace contextRef="#ctx0" brushRef="#br0" timeOffset="124842.1405">6127 10592,'25'-25,"-25"0,0 0,0 0,0 1,-25-1,0 0,0 25,1-25,-26 0,25 25,-24-24,-1 24,0 0,1 0,-1 0,-24 0,-1 0,26 24,-26-24,1 25,0-25,-1 25,1 0,-1 0,1-1,-1 1,1 0,24 0,-24 0,24-1,1 1,-1 25,25-25,1 24,-1-24,0 25,25-1,-25 1,25-1,0 1,0 24,25 1,-25-25,25 24,-25 0,25 1,-1 24,1-25,0 1,-25 24,25 0,0 0,-1 1,1-1,0 25,-25 0,25-25,0 25,-25 25,24-25,1 25,-25-25,0 25,25 0,-25-1,0 1,0 0,25 0,-25 0,0 0,0 24,0-24,0 0,0 0,-25-1,25 1,-25 0,25 0,-25 0,1-25,-1 25,0-1,25-24,-25 1,0 23,1-24,-1-24,25 24,-25 0,25-25,-25 0,25 0,0 0,0 1,0-1,0-25,0 26,25-26,-25 0,25 1,0-26,-25 26,24-26,1 1,0 0,0-1,0-24,24 25,-24-26,25 1,-26 0,26 0,0-25,-1 25,1-25,24 25,-24-25,24-25,1 25,-1-25,25 25,1-25,-1 25</inkml:trace>
  <inkml:trace contextRef="#ctx0" brushRef="#br0" timeOffset="130705.4759">6474 15280,'0'0,"0"0,0 0,0 0,0 0,0 0,0 0,0 0,0 0,0 0,0 0,0 0,0 0,0 0,25 0,-25 0,25 0,0 0,0 0,-1 0,26 0,0 0,-26 0,26 0,0 0,24-25,-24 25,-1 0,26-25,-1 25,-24-25,24 25,1 0,-26-25,1 25,24 0,-24 0,-1-24,-24 24,25 0,-25 0,-1 0,-24 0,25 0,-25-25,0 25,0 0,0 0,0 0,0 0,0 0,0 0,0 0</inkml:trace>
  <inkml:trace contextRef="#ctx0" brushRef="#br0" timeOffset="132653.5873">7913 15280,'0'0,"0"-25,0 25,0-25,0 25,0 0,0-25,0 25,0 0,0 0,0 0,0 0,0 0,0 25,0-25,0 0,0 25,0 0,25-1,-25 1,0 0,0 0,0 25,25-26,-25 26,0 0,0-1,0-24,0 25,0-1,0 1,0-25,0 24,0-24,0 0,0 0,0-1,0 1,0-25,0 25,0-25,0 0,0 25,0-25,0 0,0 0,0 0</inkml:trace>
  <inkml:trace contextRef="#ctx0" brushRef="#br0" timeOffset="134854.7132">10418 17041,'0'0,"0"0,25 0,-25 25,0-25,25 0,0 24,-25-24,25 25,-1 0,1 0,25 0,-25-1,-1 1,26 25,0-25,-26-1,26 26,0-25,-26 0,26-1,-25 1,0 0,24 0,-24 0,-25-25,25 25,0-25,-25 0,0 24,24-24,-24 0,0 0,0 0</inkml:trace>
  <inkml:trace contextRef="#ctx0" brushRef="#br0" timeOffset="135245.7356">10567 17041,'0'-25,"0"25,0 0,0 0,0 0,0 0,0 0,0 0,0 0,0 0,25 0,-25 25,25-25,-25 0,25 25,-1-25,1 0,0 24,0 1,0-25,24 25,-24-25,25 25,-26 0,26-25,0 24,-26-24,26 25,-25-25,0 0,24 25,-24-25,0 0,-25 25,25-25,-1 0,-24 0,0 0,0 0,0 0,0 0,0 0,0 0</inkml:trace>
  <inkml:trace contextRef="#ctx0" brushRef="#br0" timeOffset="135638.758">10890 16842,'0'0,"0"0,0 0,0 25,24-25,-24 0,25 25,-25 0,25-25,0 25,0-1,-1 1,1 25,0-25,0-1,24 1,-24 0,0 0,0 0,0-1,-1 1,1-25,0 25,0-25,-25 25,25-25,-25 0,25 25,-25-25,0 0,0 0,0-25</inkml:trace>
  <inkml:trace contextRef="#ctx0" brushRef="#br0" timeOffset="135853.7703">11336 16842,'0'-24,"-25"24,25 0,-25 0,25 0,-24 0,24 0,-25 0,0 24,0-24,0 25,1-25,-1 25,0 0,0 0,0-1,-24 1,24 0,0 0,0 0,-24 24,24-24,0 0,0 0,1-1,-1 1,25 0,-25 0,0 0,0-1,25 1,-24-25,24 25</inkml:trace>
  <inkml:trace contextRef="#ctx0" brushRef="#br0" timeOffset="137631.872">5978 2604,'0'0,"-25"0,25 0,0 0,0 0,0 0,0 0,0 0,25 0,-25 0,25 0,0 0,24 0,-24 0,25 0,0 0,-1 0,1 0,-1-24,1 24,0 0,-26 0,26-25,-25 25,24 0,-24 0,-25 0,25 0,-25 0,0 0,0 0,0 0,-25 0,0 0,1 0,-1 25,0-25,-25 0,26 0,-26 0,0 0,1 24,24-24,-25 0,26 0,-26 0,25 25,0-25,0 0,25 0,-24 0,24 0,0 0,0 0,0 0,24 0,-24 0,25 0,0 0,25 0,-25 0,24 0,1 0,-1 0,1 0,0 0,-1-25,1 25,-1 0,-24 0,25 0</inkml:trace>
  <inkml:trace contextRef="#ctx0" brushRef="#br0" timeOffset="138335.9123">9178 2580,'-25'0,"25"0,-25 0,25 0,0 0,0 0,0 0,25 0,0 0,0 0,0 0,-1 0,26 0,0-25,-1 25,1 0,24 0,-24 0,24-25,1 25,-1 0,1 0,-1-25,0 25,1 0,-1-25,1 25,-1 0,1 0,-26-24,1 24,-1 0,1 0,0-25,-26 25,1 0,0 0,-25 0,0 0,0 0,-25 0,25 0,-25 0,-24 0,24 0,-25 0,26 0,-26 0,0 25,26-25,-26 0,25 0,-25 0,26 0,-1 24,0-24,25 0,0 0,0 0,0 0,0 0,0 0,25 0,0 0,-1 0,1 0,25 0,0 0,-1 0,26 0,-26-24,26 24,-1 0,0-25,1 25,-1 0,1-25,-26 25,26 0,-26 0,1-25,-1 25,1 0,-25 0,0 0,0-25,-25 25,0 0,0 0,0 0,0 0</inkml:trace>
  <inkml:trace contextRef="#ctx0" brushRef="#br0" timeOffset="140654.0449">11088 16991,'0'0,"-25"0,25 0,0 0,-25-25,25 25,0 0,-24 0,24 0,0 0,0 0,0 0,0 0,0 0,0 0,0 0,0 0,0 0,0 0,0 0,0 0,24 0,-24 0,25 0,-25 0,25 0,0 0,24-24,-24 24,25-25,-25 25,24-25,1 25,24-25,-24 0,24 1,-24-1,24 0,-24-25,24 26,-24-1,0 0,-1-25,1 26,-1-26,1 25,-25-24,24-1,-24 0,0 1,25-1,-26-24,1 24,0-24,25-1,-26 1,1-25,0 24,0-24,0 0,0 24,-1-24,1 0,25 0,-25-1,-1 1,1 0,0 0,25 24,-26-24,1 0,0 0,0-1,0 1,-1 0,1 0,0 0,-25-1,25 1,-25 0,0 0,0 24,0-24,0 0,0 0,-25 24,0 1,0-25,1 24,-1 1,0-1,-25 26,26-26,-26 26,0-26,1 26,-1-1,1 25,-1-24,-25 24,26 0,-1 0,-24 0,24 1,1 24,-26-25,26 25,-1-25,-24 25,24 0,0 0,1 0,-1 0,1 0,-1 25,0-25,26 0,-26 25,25-25,-24 24,24-24,0 25,0-25,25 25,-25-25,0 25,25-25,-24 25,24-25,0 0,0 0,0 0,0 25,0-25,0 0,0 0,0-25,0 25,0 0,24-25,-24 25,25-25,0 0,-25 0,25 1,-25-1,25 0,0 0,-25 0,24 1,-24-1,25 0,0 0,-25 25,25-25,0 1,-25-1,24 0,-24 25,25-25,-25 25,25-25,-25 1,0 24,0-25,0 25,0 0,0-25,0 25,0 0,0 0,0 0,0 0,0 0,0 0,0 0,-25 0,0 25,1-25,-1 0,0 25,0-25,0 24,1-24,-1 25,0 0,0-25,0 25,0 0,1-25,-1 24,0 1,25 0,-25-25,0 25,25 0,0-1,-24 1,24 0,0 0,0 0,24-1,-24 1,25 0,0 0,0 0,0 0,24-1,-24 1,25 0,-1 0,26 0,-26 24</inkml:trace>
  <inkml:trace contextRef="#ctx0" brushRef="#br0" timeOffset="142502.1506">9922 17190,'-25'0,"1"24,-1-24,0 0,0 25,25-25,-25 0,25 0,0 0,0 0,0 0,0 0,25 0,0-25,0 25,0-24,-1 24,1-25,25 25,-1-25,-24 0,25 0,-1 1,1-1,0 25,-1-25,1 0,-25 25,0 0,-1-25,1 25,0 0,-25 0,0 0,0 0,0 25,-25-25,0 0,1 25,-26-25,25 25,0-25,-24 25,-1-1,25-24,-24 25,24-25,0 25,0-25,0 25,1-25,24 0,-25 0,25 0,0 0,25 0,-1 0,1 0,0 0,0 0,24-25,-24 25,25 0,-1-25,-24 25,25-25,-25 25,24 0,-24-24,25 24,-25 0</inkml:trace>
  <inkml:trace contextRef="#ctx0" brushRef="#br0" timeOffset="145657.3311">10245 17214,'49'-24,"1"24,0-25,-1 0,1 0,24 0,-24 1,-1-1,26 25,-26-25,1 0,0 25,-1-25,-24 25,25 0,-26-24,1 24,-25 0,25 0,-25 0,25 0,-25-25,0 25,0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153790.7963">9848 17239,'0'0,"0"0,0-25,25 25,-25 0,24 0,-24-24,25 24,0-25,0 25,24-25,-24 25,25-25,-25 0,24 1,1 24,-1-25,1 0,0 25,-1-25,1 0,0 25,-26 0,26-24,-25 24,24 0,-49 0,25 0,0 0,-25 0,0 24,-25-24,0 0,1 25,-1-25,0 25,0 0,-24-25,24 25,-25-1,25 1,-24-25,-1 25,25 0,-24-25,24 25,0-25,-25 24,50-24,-24 0,-1 0,25 25,0-25,0 0,0-25,25 25,-1 0,1-24,0 24,25-25,-1 0,1 0,0 25,24-25,-24 1,24-1,0 25,1-25,-1 0,1 25,-26-25,26 25,-26 0,1 0,-25 0,-1 0,1 0,0 0,0 0,-25 25,0-25</inkml:trace>
  <inkml:trace contextRef="#ctx0" brushRef="#br0" timeOffset="159895.1454">10666 16495,'25'0,"-25"0,0 0,0 0,25 0,-25 0,0 0,25 0,-25 0,0 0,25 0,-1 0,-24 0,25 0,0 0,0 0,0 0,-1 0,1 0,25 0,-25 0,24 0,1 0,-1 0,1 0,0-25,24 25,1 0,-1 0,0 0,1-24,24 24,0 0,-24-25,24 25,0-25,0 25,0 0,1-25,-1 25,0-25,0 25,1-25,-26 25,25 0,-24-24,-1 24,0 0,1-25,-1 25,1 0,-26 0,1-25,0 25,-1 0,-24 0,25 0,-26-25,1 25,0 0,0 0,0 0,-1-25,-24 25,25 0,-25 0,0 0,25 0,-25 0,0 0,0 0,0 0,0 0,0 0,0 0,0 0,0 0</inkml:trace>
  <inkml:trace contextRef="#ctx0" brushRef="#br0" timeOffset="160228.1645">13668 16024,'0'0,"0"0,0 0,0 0,0 0,0 0,0 0,0 0,0 0,0 25,0-25,0 24,0-24,0 25,25-25,-25 25,0-25,24 25,1 0,-25-25,25 24,-25-24,25 25,-25-25,25 25,-25-25,24 25,-24 0,0-25,0 24,0-24,0 25,0-25,-24 25,24-25,-25 25,0 0,0-25,0 25,1-25,-1 24,0-24,0 25,0-25</inkml:trace>
  <inkml:trace contextRef="#ctx0" brushRef="#br0" timeOffset="160520.1812">14288 15875,'0'0,"0"0,0 0,0 0,0 0,0 0,0 25,0-25,0 25,0-25,0 24,25 1,-25 0,24 25,1-26,-25 1,25 25,0-25,0-1,24 1,-24 25,0-25,0-1,0 1,-1 0,1 0,0 0,0 0,0-25,-1 24,-24-24,25 25</inkml:trace>
  <inkml:trace contextRef="#ctx0" brushRef="#br0" timeOffset="160748.1942">14685 15999,'0'-25,"-25"25,25-25,0 25,0-24,0 24,0 0,0 0,0 0,0 0,-25 0,25 24,0-24,-25 25,25 0,-24 0,-1 24,0-24,0 25,-25-25,26 24,-26 1,25-1,-24 1,-1 0,0-1,1 1,24-25,-25 24,1 1,24-25,-25 24,26-24</inkml:trace>
  <inkml:trace contextRef="#ctx0" brushRef="#br0" timeOffset="161116.2153">13668 17041,'0'0,"0"0,0 25,0-25,0 0,0-25,25 25,-1 0,1 0,0-25,25 25,-1-25,1 25,24-25,1 25,-26-24,26 24,-1-25,0 25,1 0,-1-25,1 25,-1 0,1-25,-26 25,1 0,-1 0,1 0,0 0,-26 0,1 0,0 0,-25 0,25 0,-25 0,0 0,0 0,0 0,0 0,0 0,0 0,0 0,0 0,0 0,-25 0,25-25,0 25,0 0,0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07T14:43:10.341"/>
    </inkml:context>
    <inkml:brush xml:id="br0">
      <inkml:brushProperty name="width" value="0.05292" units="cm"/>
      <inkml:brushProperty name="height" value="0.05292" units="cm"/>
      <inkml:brushProperty name="color" value="#FF0000"/>
    </inkml:brush>
  </inkml:definitions>
  <inkml:trace contextRef="#ctx0" brushRef="#br0">13544 6672,'-25'0,"0"-24,0 24,-24 0,24 0,0 0,0 0,0 0,1 0,-1 0,0 0,25 0,-25 0,25 0,0 0,0 0,0 0,0 0,0 0,0 0,0 0,25 0,0 0,0 0,-1 0,1 0,25 0,-1-25,-24 25,25 0,0-25,-1 25,26 0,-26-25,1 25,-1-25,1 1,0 24,-1-25,1 0,-1 25,-24-25,0 0,0 1,0 24,-25-25,0 0,0 25,0-25,-25 25,0-25,0 25,0-24,1 24,-1 0,0 0,0 0,0 0,1 0,-1 0,0 0,25 0,0 0,0 0,0 0,0 0,0 0,0 0,0 0,25 0,-25 0,25 0,-1 24,1-24,0 0,25 0,-26 0,26 25,-25-25,0 25,-1-25,26 25,-25 0,0-1,-25 1,24 0,-24 0,0 0,0-1,0 1,0 0,-24 0,-1 0,0-1,0 1,0 0,1 0,-1 0,0-25,0 24,0-24</inkml:trace>
  <inkml:trace contextRef="#ctx0" brushRef="#br0" timeOffset="360.0206">14734 6474,'50'25,"-25"-25,0 25,-1-1,26-24,-50 25,25 0,0 0,-1 0,-24 24,0-24,0 0,0 0,0-1,0 1,0 0,0 0,0 0,0 0,0-25,0 24,0 1,0-25,-24 0,24 0,0 25,0-25,0 0,0 0,0 0,0-25,0 25,0-25,0 1,0 24,-25-50,25 25,0-25,0 26,0-26,-25 0,25-24,0 24,0-24,0 24,0 1,0-1,0 1,25-1,0 25,24-24,-24 24,0 25,24-25,1 25,-25-25,24 25,1 0,0 0,-1 25,1-25,-25 0</inkml:trace>
  <inkml:trace contextRef="#ctx0" brushRef="#br0" timeOffset="538.0308">14958 6598,'-25'0,"25"25,0-25,0 0,0 0,0 0,0 0,25 0,-25 0,24 25,1-25,0 0,0 0,0 0,24 0,-24 0,25-25,-1 25,-24 0,25-25,-1 25</inkml:trace>
  <inkml:trace contextRef="#ctx0" brushRef="#br0" timeOffset="960.0549">15801 5730,'-50'0,"26"-25,-26 25,0-25,1 25,-1 0,0 0,1 25,-26-25,1 25,24 0,-24-1,0 1,-26 25,26 0,0-1,-26 1,26 24,0 1,-1 24,1-25,-1 25,26 1,-1-26,0 25,26-24,-1 24,25-25,0 1,0-1,25-24,24 24,-24-24,25-1,-1-24,1 25,-1-25,26-1,-25 1,24 0,0-25,26 0,-26 0,25 0,0 0,-24-25,49 25,-25-25,0-24,25 24,-24-25,-1 1,0-1,0 1,0-26,-24 1,-1-1,1 1,-26-1,-24-24,0 25,0-25,-25 24,0-24,-25 25,0-26,-25 26,1 0,-1 24,-24 0,-1 1,1 24,-25 0,0 0,-1 25,1 0,-25 0,0 25,0 0,-25 0</inkml:trace>
  <inkml:trace contextRef="#ctx0" brushRef="#br0" timeOffset="15665.896">7566 11162,'0'-25,"0"25,0-25,-25 25,25 0,0-24,0 24,0-25,-25 25,25-25,0 25,0-25,-25 25,25-25,-24 25,24-24,-25 24,25-25,-25 25,25-25,-25 25,0-25,25 25,-24-25,-1 25,25 0,-25-24,0 24,0-25,1 25,24 0,-25-25,0 25,0 0,0-25,0 25,1 0,24-25,-25 25,0 0,0 0,0-24,1 24,24 0,-25 0,0-25,0 25,0 0,1 0,-1 0,0 0,0-25,0 25,1 0,-1 0,-25 0,25 0,1 0,-1 0,0 0,0 0,0 0,1 0,-1 0,0 0,0 25,0-25,-24 0,24 0,0 0,25 0,-25 0,1 0,-1 0,0 0,0 0,0 0,25 0,-25 0,1 0,-1 0,25 0,-25 0,0 25,0-25,1 0,-1 0,25 0,-25 0,0 24,0-24,1 0,-1 0,0 0,0 0,0 25,25-25,-24 0,-1 0,0 0,0 25,0-25,25 0,-24 0,-1 25,0-25,25 0,-25 0,0 25,1-25,24 0,-25 0,0 24,25-24,-25 0,0 25,25-25,-24 0,-1 25,25-25,-25 0,25 0,-25 25,0-25,25 0,-24 25,24-25,-25 24,0-24,25 0,-25 25,25-25,-25 25,1-25,24 0,-25 25,25-25,-25 25,0-25,25 24,-25-24,25 25,-25-25,1 25,-1 0,25-25,-25 25,0-25,25 25,-25-1,1-24,24 25,-25 0,0-25,25 25,-25-25,0 25,25-1,-24-24,-1 25,25 0,-25-25,25 25,-25-25,0 25,25-25,0 24,-24 1,24-25,-25 25,25-25,-25 25,25 0,0-25,-25 24,25 1,0 0,-25-25,25 25,-24 0,24-1,-25 1,25 0,0-25,-25 25,25 0,-25-1,25 1,0-25,-25 25,25 0,-24 0,24-25,0 24,-25 1,25-25,0 25,-25 0,25-25,0 25,0-1,0-24,0 25,-25 0,25-25,0 25,0 0,0-25,0 25,0-1,0-24,0 25,0 0,0-25,0 25,0 0,0-25,0 24,0 1,0-25,0 25,0 0,0-25,0 25,0-1,0 1,0-25,0 25,0 0,0 0,0-1,0 1,0 0,0 0,0 0,0-1,25 1,-25 0,0 0,0 0,0-1,0 1,0 0,0 0,0 0,25-1,-25 1,0-25,0 25,0 0,25 0,-25-1,0-24,0 25,24 0,-24 0,0 0,25-25,-25 25,0-1,25 1,-25 0,0 0,0-25,25 25,-25-1,0 1,25 0,-25 0,0 0,24-25,-24 24,0 1,25 0,-25 0,0-25,25 25,-25-1,0 1,25-25,-25 25,0 0,25-25,-25 25,24-1,-24 1,0-25,25 25,-25 0,25-25,-25 25,25-1,-25-24,25 25,-25 0,24 0,1-25,-25 25,25-1,0-24,-25 25,25 0,-1-25,-24 25,25-25,0 25,-25-1,25-24,0 25,-1-25,1 25,-25-25,25 25,0-25,0 25,0-25,-25 24,24-24,1 25,0-25,0 25,0 0,-1-25,1 25,-25-25,25 0,0 25,0-25,-1 24,1-24,0 0,0 25,-25-25,25 0,-1 0,1 25,0-25,0 0,0 0,24 0,-24 0,0 25,0-25,-1 0,1 0,0 0,0 0,24 0,-24 0,0 0,0 0,0 0,24 0,-24 25,0-25,24 0,-24 0,0 0,25 0,-25 0,24 0,-24 0,25-25,-26 25,26 0,-25 0,24 0,1 0,0-25,-1 25,-24 0,25 0,-1-25,-24 25,25 0,-1 0,1-25,-25 25,24 0,1-24,-1 24,1 0,0-25,-1 25,1-25,0 25,-1-25,1 0,-1 25,1-25,24 1,-24-1,0-25,-1 25,1 1,-25-26,24 25,1-24,-25 24,24-25,1 1,-25 24,24-25,-24 1</inkml:trace>
  <inkml:trace contextRef="#ctx0" brushRef="#br0" timeOffset="18222.0422">6846 10691,'-24'0,"24"0,0 0,0 0,0 0,0 0,0 0,0 0,0 0,0 0,0 0,0 0,0 0,0 0,0 0,0 0,0 0,0 0,0 0,0 0,0 0,0 0,24 0,-24 0,0 0,0 0,0 0,0 0,0 0,25 0,-25 0,0 0,0 0,25 0,-25 0,0 0,0 0,25 0,-25 0,25 0,-25 0,0 0,24-25,-24 25,0 0,25 0,-25 0,0 0,25 0,-25 0,25 0,-25 0,0 0,25 0,-25 0,24 25,-24-25,25 0,-25 0,25 0,-25 0,25 0,-25 0,25 0,0 0,-25 0,24 0,-24 25,25-25,0 0,-25 0,25 0,-25 0,25 0,-25 0,24 0,1 0,-25 0,25 0,-25 0,25 0,-25 0,0 0,25 0,-25 0,24 0,-24 24,0-24,0 0,25 0,-25 0,0 0,25 0,-25 0,0 0,0 25,25-25,-25 0,0 0,0 0,25 0,-25 25,0-25,0 0,0 0,24 0,-24 0,0 25,0-25,25 0,-25 0,0 0,25 25,-25-25,0 0,25 0,-25 24,0-24,25 0,-25 0,0 25,24-25,-24 0,0 25,25-25,-25 0,0 25,25-25,-25 0,0 25,25-25,-25 0,0 24,25-24,-25 0,0 25,0-25,24 0,-24 0,25 25,-25-25,0 0,25 0,-25 25,0-25,25 0,-25 25,25-25,-25 0,0 24,24-24,-24 25,25-25,-25 0,25 25,-25-25,25 25,-25-25,25 0,-25 25,24-25,-24 25,25-25,0 0,-25 24,25-24,-25 25,25-25,0 0,-25 25,24-25,-24 0,25 25,0-25,-25 25,25-25,0 0,-25 24,24-24,-24 25,25-25,-25 25,25-25,-25 25,25-25,-25 25,25-25,-25 24,24-24,-24 25,25-25,-25 25,25-25,-25 25,0-25,25 25,-25-25,0 24,25-24,-25 25,0-25,24 25,-24-25,0 25,25 0,-25-25,0 24,25-24,-25 25,0 0,0-25,25 25,-25-25,0 25,0-1,25-24,-25 25,0 0,0-25,0 25,0 0,0-25,24 24,-24 1,0-25,0 25,0 0,0-25,0 25,0-1,0-24,0 25,0 0,0-25,0 25,0 0,25-25,-25 25,0-1,0-24,0 25,0 0,0-25,0 25,0 0,0-25,0 24,0 1,0-25,0 25,0 0,0-25,0 25,0-25,0 24,0 1,0-25,0 25,0 0,0-25,0 25,0-25,0 24,0 1,0-25,0 25,0-25,0 25,0-25,0 25,0-25,0 24,0-24,0 25,0-25,-25 25,25-25,0 25,0-25,0 25,-24-25,24 24,0-24,0 25,0-25,-25 25,25-25,0 0,0 25,0-25,0 25,-25-25,25 24,0-24,0 25,0-25,0 0,0 25,0-25,0 25,-25-25,25 0,0 0,0 25,0-25,0 0,0 24,0-24,-25 0,25 25,0-25,0 0,0 0,0 25,0-25,0 0,-24 25,24-25,0 0,0 25,0-25,-25 0,25 25,0-25,0 0,-25 24,25-24,0 0,0 25,0-25,0 0,-25 25,25-25,0 0,0 25,0-25,-25 0,25 25,0-25,0 0,0 0,-24 24,24-24,0 0,0 0,0 25,0-25,-25 0,25 25,0-25,0 0,0 0,-25 25,25-25,0 25,-25-25,25 24,0-24,0 25,-25-25,25 0,0 25,-24-25,24 25,0-25,0 0,-25 25,25-25,0 0,0 24,0-24,-25 0,25 25,0-25,-25 0,25 25,0-25,-25 0,25 25,0-25,-24 25,24-25,-25 24,25-24,0 25,-25-25,25 25,-25-25,25 25,-25-25,25 25,0-25,-25 0,25 24,-24-24,24 25,-25-25,25 25,-25-25,25 0,-25 25,0 0,25-25</inkml:trace>
  <inkml:trace contextRef="#ctx0" brushRef="#br0" timeOffset="21274.2168">4416 11286,'-25'0,"25"0,0-25,0 25,-25 0,25 0,0 0,0 0,0 0,0 0,0 0,25 0,-25 0,25 25,-1-25,-24 25,25 0,25-25,-25 25,24-1,-24 1,25 0,-1 0,1 0,-1-1,1 1,0 0,-1 0,1 0</inkml:trace>
  <inkml:trace contextRef="#ctx0" brushRef="#br0" timeOffset="21842.2493">4068 12824,'-24'25,"-1"-25,25 0,-25 0,25 0,0 0,0 0,0 0,0 0,0 0,25-25,0 25,-1 0,26-25,-25 25,24-25,1 1,0-1,24 0,-24 0,-1 25</inkml:trace>
  <inkml:trace contextRef="#ctx0" brushRef="#br0" timeOffset="22270.2738">5185 13742,'24'0,"-24"-25,0 25,25-25,-25 25,0 0,0 0,0 0,0 0,0 0,-25 0,25 25,-24 0,-1 0,0-1,0 26,-24 0,24-1,-25 26,0-1,26-24,-26 24,0 0,1 1,-1-25,25 24,-24-24</inkml:trace>
  <inkml:trace contextRef="#ctx0" brushRef="#br0" timeOffset="23026.317">8236 10889,'0'-25,"24"25,-24-24,0 24,0 0,0 0,0 0,0 0,0 0,0 0,0 0,0 0,0 0,0 24,-24-24,24 25,-25 0,0 25,0-26,0 26,0 0,1-1,-1 1,-25 0,25 24,1-24</inkml:trace>
  <inkml:trace contextRef="#ctx0" brushRef="#br0" timeOffset="23466.3422">8484 12179,'0'0,"-25"0,25 0,0 25,0-25,0 0,0 0,0 0,0 0,0 0,25 0,-1 0,-24 0,50 0,-25 0,0 0,24 0,1 0,-1 0,1 0,24 0,-24-25,0 25,24 0,-24 0</inkml:trace>
  <inkml:trace contextRef="#ctx0" brushRef="#br0" timeOffset="24095.3782">8136 13692,'0'0,"0"0,-25 0,25 0,0 0,0 0,0 0,0 0,0 0,0 0,25 0,-25 25,25-25,0 0,0 25,24-25,1 0,-25 25,24-1,1-24,24 25,-24-25,0 25,-1 0,1-25</inkml:trace>
  <inkml:trace contextRef="#ctx0" brushRef="#br0" timeOffset="24783.4175">6400 10492,'-25'-24,"0"-1,25 0,-24 0,-1 0,0 1,0-1,25 0,-25 25,1-25,24 25,-25-25,25 25,0 0,0 0,0 0,0 25,0-25,0 25,0 0,0 24,0 1,25 0,-25 24,24-24,-24 24,25 25,0-24,-25-1,25 25</inkml:trace>
  <inkml:trace contextRef="#ctx0" brushRef="#br0" timeOffset="25415.4537">6871 14163,'0'0,"0"0,0 0,0 0,0 0,0 0,0 0,0 25,0 0,0 0,0 0,0-1,25 26,-25 0,0-1,25 26,-25-26,0 26,25-26,-25 26,0-1,24 1,-24-1,0 0</inkml:trace>
  <inkml:trace contextRef="#ctx0" brushRef="#br0" timeOffset="38253.1879">893 5953,'-24'-25,"-1"-24,0 24,0 0,25 0,-25 0,25 1,-25-1,25 25,0-25,0 25,0 0,0 0,-24 0,24 0,0 25,0 0,0-1,0 26,0 0,0-1,-25 1,25 0,0 24,0-24,0-1,25 1,-25-25,24 24,-24-24,25-25,0 0,0 0,25 0,-26 0,26-25,0-24,-1 24,1-25,-1 1,26-1,-1-24,1-1,-1 1,0-1,26 1,-26-1,0-24,26 25,-26-1,-24 1,24 24,-24 1,-1-1,-24 1,25 24,-50 0,25 0,-25 25,0-25,0 25,0 0</inkml:trace>
  <inkml:trace contextRef="#ctx0" brushRef="#br0" timeOffset="38617.2088">794 5705,'0'0,"0"0,0-25,-25 25,25 0,0 0,0 0,0 0,0 0,0 0,0 25,0 0,-25 0,25-1,0 1,0 25,0-25,0 24,0 1,0 0,0-1,0-24,0 25,0-26,25 1,-25 0,25 0,0-25,0 0,0 0,-1 0,1 0,25-25,-25 0,24 0,1-24,24-1,-24 1,24-1,1 0,-1-24,0-1,1 1,-1 0,1-1,-1 1,-24-1,24 26,-49-1,25 1,-26 24,-24 25,25-25,-25 25,0-25</inkml:trace>
  <inkml:trace contextRef="#ctx0" brushRef="#br0" timeOffset="39098.2363">1886 7863,'-25'-25,"25"25,0 0,0-25,0 25,0 0,0 0,0 0,0 0,0 0,0 25,25-25,-1 25,1 0,0 24,0-24,24 25,1 0,-25-1,24-24,26 25,-26-1,1 1,0-1,-1 1,1-25,-1 24,-24-24,25 0,-25 0,24 0,-24-1,0 1,0-25,-1 25,1-25,-25 0</inkml:trace>
  <inkml:trace contextRef="#ctx0" brushRef="#br0" timeOffset="39402.2537">2481 7466,'0'0,"0"-25,0 25,-25-24,25 24,0-25,-25 25,25 0,0 25,-25-25,25 24,-24 1,-1 0,25 0,-50 24,25 1,1 24,-26 1,25-1,-24 1,-1 24,0-25,26 26,-26-1,0-25,1 25,24-24,-25-1,25 1,1-26,-26 26,25-26,0 1,1-25,24 24,-25-24,0 0,25 0,0 0,-25-25,25 0,0 24,0-24,0 0,0 0,0 0,0-24</inkml:trace>
  <inkml:trace contextRef="#ctx0" brushRef="#br0" timeOffset="40681.3268">1340 11013,'0'0,"0"0,-25 0,25 0,0 25,0-25,0 25,0 0,0-1,0 26,0-25,25 25,-25-1,0 1,25-25,-25 24,0 1,24-25,-24 24,0-24,25 0,-25 0,0-1,0-24,0 25,25-25,-25 0,0 0,0 0,0 0,0 0,0 0,0-25,0 1,0 24,-25-25,25-25,-25 25,25-24,0 24,-24-25,24 1,-25-26,25 26,0-1,-25-24,25 24,0 0,0 1,0 24,0 0,0 0,0 1,25 24,-25-25,25 25,-25 25,24-25,1 24,-25 1,25 0,0 0,0 24,-1-24,1 25,0-1,0-24,0 25,-1 0,1-26,0 1,0 25,0-25,-1-1,-24-24,25 25,0 0,-25-25,25 25,-25-25</inkml:trace>
  <inkml:trace contextRef="#ctx0" brushRef="#br0" timeOffset="40849.3364">1389 11361,'0'0,"0"0,0-25,0 25,0 0,0-25,0 25,0-25,25 25,-25-25,25 1,0 24,-25-25,25 0,-1 0,1 0,0 0</inkml:trace>
  <inkml:trace contextRef="#ctx0" brushRef="#br0" timeOffset="41299.3622">1265 10344,'-24'0,"-1"0,-25 24,25-24,1 25,-26-25,25 25,0 0,-24 0,24-1,-25 26,26 0,-1-1,0 1,0 24,0-24,0 24,25 25,0-24,0 24,0 0,0 1,25-1,-25 0,25-25,0 26,0-26,0 0,-1 1,26-26,-25 1,24 0,1-1,-25-24,24 25,1-50,24 25,-24-1,0-24,24 0,-24-24,24 24,0-25,1 0,-26-25,26 25,-1-24,-24-1,24-24,1 24,-26-24,1-1,24 1,-24-25,-25 24,24-24,-24 0,0 25,-25-26,0 26,0-25,-25 24,-24 1,-1 24,-24-24,-1 24,-24 25,25-24,-26 24,1 0,0 0,0 25,-1 25,1-25,0 50,25-25,-26 24,26-24,0 49,-1-24,26 24,-26 26,25-26</inkml:trace>
  <inkml:trace contextRef="#ctx0" brushRef="#br0" timeOffset="63333.6225">6797 15850,'-25'0,"25"0,0-25,0 25,0 0,0 0,0 0,0-24,0 24,0 0,0 0,0 0,0 0,0 0,0 0,0 0,0 0,0 0,0 0,0 0,0 0,-25 0,25 0,0 0,0 0,0 0,0 0,0 0,0 0,0 0,0 0,0 0,0 24,0-24,0 25,0-25,25 25,-25 0,0 24,25-24,-25 25,25-25,-25 24,0 1,24-1,-24 1,25 0,-25-26,25 26,-25 0,0-1,25-24,-25 25,0-25,0-1,25 1,-25-25,0 25,0-25,0 0,0 0,0 0,0 0,0 0,0 0,0 0,0-25,0 0,0 25,0-24,0-26,0 25,-25 0,25-24,0-1,-25 25,25-24,-25-1,25 0,-25 1,25-1,0-24,-24 24,24 1,0-1,-25 0,25 1,0-1,25 25,-25-24,24 24,-24 0,25-24,0 24,-25 0,25 25,0-25,-1 0,26 1,-25 24,0-25,-1 25,1 0,0-25,0 25,0 0,0 0,-1 25,1-25,-25 0</inkml:trace>
  <inkml:trace contextRef="#ctx0" brushRef="#br0" timeOffset="63613.6385">6797 16297,'0'0,"0"0,25 0,-25 0,24 0,-24 0,25 0,0 0,0 0,0-25,-1 25,26-25,-25 0,24 25,-24-25,25 1,0-1,-26 0,26 0,0 0,-26 1,1-1,0 0,0 25,0-25,-25 25,0 0,0 0,0 0,0 0</inkml:trace>
  <inkml:trace contextRef="#ctx0" brushRef="#br0" timeOffset="68351.9095">7739 17090,'25'-24,"-25"24,25-25,-25 25,25-25,-25 0,25 25,-1-25,1 1,-25-1,25 0,25-25,-26 26,1-1,0-25,25 1,-26 24,26-25,-25 1,0-1,24 25,-24-24,25-1,-25 0,-1 1,1-1,0 25,0-24,0-1,-1 0,-24 26,25-26,-25 0,25 26,-25-26,25 25,-25-24,25 24,-25-25,0 25,24 1,-24-1,0 0,25 0,-25 0,0 25,0-24,0 24,0 0,0 0,0 0,0 0,0 0,0 0,0 0,0 0</inkml:trace>
  <inkml:trace contextRef="#ctx0" brushRef="#br0" timeOffset="68703.9296">8360 15801,'0'0,"0"0,0 0,0 0,0 0,0 0,0 0,0 0,0 0,0 0,24-25,-24 25,0 0,0-25,0 25,25 0,-25-25,0 25,0-25,25 25,-25 0,0-24,0 24,25 0,-25 0,0-25,0 25,25 0,-25 0,0 0,24 0,-24 0,0 0,25 0,0 0,-25 0,25 25,0-25,-1 24,-24 1,25-25,0 25,0 0,-25 0,25-1,-1 1,-24 0,25 0,-25 0,0-1,25 1,-25 0,0 0</inkml:trace>
  <inkml:trace contextRef="#ctx0" brushRef="#br0" timeOffset="69972.0022">9401 11733,'0'0,"0"-25,0 25,0 0,0 0,0 0,0 0,0 0,0 0,0 0,0 0,0 0,0 0,0 0,0 0,0 0,0 0,0 0,25 25,-25-25,0 24,0 1,25 0,-25 0,0 24,25-24,-25 0,0 25,0-26,25 1,-25 25,0-25,24-1,-24 1,0 0,25 0,-25-25,0 25,25-25,-25 25,0-25,25 24,-25-24,0 0,0 0,0 0,0 0,0 0</inkml:trace>
  <inkml:trace contextRef="#ctx0" brushRef="#br0" timeOffset="70435.0286">9178 11807,'0'-25,"0"25,0-25,0 25,0-24,0 24,0-25,25 0,-25 25,0-25,25 25,-25-25,24 25,1-24,-25 24,25-25,0 25,-25 0,25-25,0 25,-1-25,1 25,0 0,0 0,0 0,-1 0,1 0,25 0,-25 25,-1-25,26 25,-25-25,24 25,-24-1,25 1,-25 0,24 0,-24 0,0 24,0-24,-1 0,1 0,0 24,0-24,-25 0,25 0,-25-1,0 26,0-25,0 0,0-1,0 1,-25 0,0 0,0 0,0 0,1-1,-1-24,0 25,-25 0,26-25,-1 25,-25-25,25 25,1-25,-26 0,25 24,0-24,-24 0,24 0,25 25,-25-25,0 0,25 0,-24 0,24 0,0 0,0 0</inkml:trace>
  <inkml:trace contextRef="#ctx0" brushRef="#br0" timeOffset="76271.3625">16371 6226,'0'0,"0"0,0 0,0 0,-24 0,24 0,0 0,0 0,0 0,0 0,0 0,0 0,0 0,0 0,0 0,0 0,24 0,-24 0,25 0,0 0,0 0,0 0,24 0,-24 0,25 0,-1-25,1 25,24 0,-24 0,24-25,1 25,-1-24,1 24,24-25,-25 25,25-25,1 25,-1 0,0-25,0 0,1 25,-1-24,0 24,0 0,0-25,1 25,-1-25,25 25,-25-25,0 25,1-25,-1 25,0-24,0 24,0-25,1 25,-26-25,25 25,-24 0,-1-25,0 25,-24 0,0-25,-1 25,1 0,0 0,-26-25,1 25,0 0,-25 0,0 0,0 0,0 0,0 0,0 0,0 0,0 0,-25 0,25 0</inkml:trace>
  <inkml:trace contextRef="#ctx0" brushRef="#br0" timeOffset="76696.3868">17314 6226,'-50'0,"26"25,24-25,-25 0,25 0,0 0,0 0,0 0,25 0,-25 0,24 0,1 0,25 0,-25 0,24 0,1-25,-1 25,26 0,-1-25,1 25,-1-25,1 25,24-24,-25 24,25-25,1 25,24-25,-25 25,0-25,25 25,-25-25,25 25,-24 0,24-24,-25 24,0-25,25 25,-25 0,0-25,1 25,-1-25,0 25,-24 0,-1-25,25 25,-49 0,24 0,-24-24,24 24,-24 0,-25 0,24 0,-24 0,0-25,0 25,-1 0,-24 0,25 0,-25 0,0 0,0 0,0 0,0 0,0 0,0 0,0 0,0 0</inkml:trace>
  <inkml:trace contextRef="#ctx0" brushRef="#br0" timeOffset="82013.6909">14387 4862,'-25'-25,"0"25,1-25,-1 25,0 0,0-25,0 25,-24 0,24 0,0 25,-24-25,24 0,0 25,-25-25,26 25,-26 0,25-1,-24 1,24 25,0-25,-25 24,26 1,-1-1,0 1,-25 0,26-1,24 1,-25 24,0-24,25 24,0 1,0-26,0 26,0-26,0 1,25 24,-25-24,25-25,-1 24,1 1,0-25,25 0,-26-1,1 1,25 0,-1-25,-24 25,25-25,24-25,-24 25,-1-25,26 25,-26-25,26 1,-26-26,26 25,-1 0,-24-24,24 24,-24-25,24 26,-24-26,0 25,-1-25,1 1,-1-1,1 1,0-1,-26 0,26-24,-25 24,0 1,-1-1,1 25,0-24,0-1,-25 25,0-24,0 24,0-25,0 1,-25 24,0-25,0 26,1-26,-26 25,0-25,1 26,-26-1,1 0,0 25,-1-25,-24 25,0 25,-1-25,-24 25</inkml:trace>
  <inkml:trace contextRef="#ctx0" brushRef="#br0" timeOffset="85867.9114">3746 12154,'0'0,"0"0,0 0,0 0,0 0,0 0,0 0,-25 0,25 0,-25 0,0 0,1 25,-1-25,0 25,-25-25,26 25,-26-25,25 25,-24-1,-1 1,0 0,1 0,24-25,-25 25,1-1,-1 1,25 0,1-25,-1 25,0-25,0 25,25-25,0 0,-25 0,25 0,0 24,0-24,0 0,0 0,25 0,-25 25,0-25,25 0,-25 25,25-25,-25 25,25-25,-25 25,24-25,-24 24,25 1,-25 0,25 0,0 0,-25-1,25 26,-25-25,24 24,-24 1,25 0,-25-1,25 1,-25-1,0 1,25 0,-25-1,0 1,25 0,-25-1,24 1,-24-25,25 24,-25-24,25 0,-25 0,25-1,-25 1,25 0,-1-25,-24 0,25 25,0-25,0 0,0-25,-1 25,1-25,0 0,25 1,-26-1,26 0,-25-25,24 26,1-26,-25 0,24 1,-24-1,25 1,-25 24</inkml:trace>
  <inkml:trace contextRef="#ctx0" brushRef="#br0" timeOffset="86095.9244">3225 13097,'-25'25,"25"-25,0 0,0 0,0 0,0 0,0-25,0 25,0 0,25-25,0 25,0-25,-1 0,1 25,25-24,-1-1,1 0,0 0,-1-24</inkml:trace>
  <inkml:trace contextRef="#ctx0" brushRef="#br0" timeOffset="89143.0987">21432 6028,'0'0,"0"0,0 0,0 0,0 0,0 0,0 0,0 0,0 0,0 0,0 0,24 0,-24 0,25 0,0-25,0 25,24 0,1 0,0-25,-1 25,26 0,-1-25</inkml:trace>
  <inkml:trace contextRef="#ctx0" brushRef="#br0" timeOffset="100803.7656">3076 10393,'0'0,"0"0,0 0,-25 0,25 0,0 0,0 0,0 0,0 25,0-25,0 25,0 0,0 24,0-24,0 0,25 24,-25-24,25 25,-25-25,25-1,-25 1,0 25,25-25,-25-25,24 24,-24 1,25 0,-25-25,0 25,0-25,25 0,-25 0</inkml:trace>
  <inkml:trace contextRef="#ctx0" brushRef="#br0" timeOffset="101295.7938">2927 10517,'0'-25,"0"25,-25-24,25-1,0 0,0 25,0-25,0 0,0 25,25-24,-25 24,25-25,0 25,-25-25,25 25,0-25,-1 25,1-25,0 25,0-24,0 24,-1 0,1 0,0 0,-25 0,25 24,0-24,-25 25,24-25,-24 25,25 0,-25 0,0-1,0 1,0 25,0-25,-25-1,25 1,0 0,-24 0,24 0,-25-1,25-24,0 25,-25-25,25 0,0 25,0-25,0 0,0 0,0 0,0 0,0-25,0 25,0 0,0 0,0-25,25 25,-25-24,25 24,-25-25,24 25,1 0,-25-25,25 25,0 0,0 0,-25 25,24-25,1 0,0 25,-25-25,25 24,-25 1,25 0,-25-25,0 25,0 0,0-25,0 24,0 1,0 0,0-25,-25 25,25 0,-25-1,0-24,0 25,1-25,-1 25,0-25,0 25,0-25,1 0,-26 0,25 0,0 0,1 0</inkml:trace>
  <inkml:trace contextRef="#ctx0" brushRef="#br0" timeOffset="101599.8112">3572 9922,'0'-25,"0"25,0-25,0 25,0 0,0-25,0 25,0 0,0 0,0 0,0 0,25 25,-25 0,0 0,25 0,-25-1,25 26,-25 0,24-1,-24 1,0 24,25-24,-25 0,0 24,0-24,0-1,0 1,0-25,0-1,0 26,0-25,0 0,0-1,0-24,0 25,0 0,0-25,0 0</inkml:trace>
  <inkml:trace contextRef="#ctx0" brushRef="#br0" timeOffset="101867.8265">4093 10096,'25'-25,"-25"25,0-25,0 25,0-25,0 25,-25 0,0 0,1 0,24 0,-25 25,0 0,0 0,0-1,0 1,1 0,-1 25,25-26,-25 26,25-25,0 0,0 24,0-24,25 0,-25 0,25-25,-1 24,-24-24,25 25,25-25,-25 0,0 0,24-25,1 25,-25-24,24-1,1 0</inkml:trace>
  <inkml:trace contextRef="#ctx0" brushRef="#br0" timeOffset="102891.8851">8533 9748,'0'0,"0"0,0 0,0 0,0-25,0 25,0 0,0 0,0 0,0 25,0-25,0 25,0-25,0 25,0 0,0-1,0 26,25-25,-25 0,0 24,25-24,-25 25,0-25,0 24,25-24,-25 0,0 0,0-1,0 1,0-25,0 25,0-25,0 25,24-25,-24 0,0 0,0 0,0 0,0 0,0 0,0-25,0 25,0-25,0 0,0 1,-24-26,24 25,0-24,-25-1,25 0,0 25,0-24,0-1,0 1,0 24,0-25,0 25,25 1,-25-1,24 0,1 0,-25 25,25-25,0 25,0 0,-25-24,24 24,-24 0,25 24,-25-24,0 0,0 25,0-25,0 25,0 0,0 0,0-1,-25 1,25 0,-24 0,24 0,-25-1,25-24,-25 25,25-25,0 25,0-25,0 0,0 0,0 0,0 0,0 0,0 0,25 0,0 0,-1 0,-24 0,50 0,-25 0,0 0,-1 0,1 0,0 0,25 0,-26 25,-24-25,25 0,0 25,-25-25,25 24,-25-24,0 25,0-25,0 25,0 0,0-25,0 25,-25-25,25 25,-25-25,0 24,1-24,24 25,-25-25,-25 0,25 0,1 25,-1-25,0-25,0 25</inkml:trace>
  <inkml:trace contextRef="#ctx0" brushRef="#br0" timeOffset="103183.9018">9476 9227,'0'0,"0"0,0 0,0 0,0 25,0-25,0 25,0 0,0 0,-25-1,25 26,-25 0,25-1,0 1,-25-1,25 1,0 24,-24-24,24 24,0-24,0 0,-25-1,25 1,0 0,0-1,0-24,0 25,0-26,0 1,0 0,0-25,0 25,0-25,0 0,0 25,0-25,25 0,-25-25</inkml:trace>
  <inkml:trace contextRef="#ctx0" brushRef="#br0" timeOffset="103447.9169">10096 9550,'25'-25,"-1"25,-24-25,0 25,0 0,0 0,0 0,-24 0,-1 0,0 25,0-25,0 25,-24 0,24-1,0 1,0 25,1-25,-1-1,0 26,25-25,0 0,0-1,0 1,0 0,0 0,25-25,0 25,-1-25,1 24,0-24,25 0,-1 0,1 0,-1 0,1-24,-25 24,24-25,1 25</inkml:trace>
  <inkml:trace contextRef="#ctx0" brushRef="#br0" timeOffset="104318.9667">6350 9773,'-24'0,"24"0,-25 0,25 0,0 0,-25 0,25 0,0 25,0-25,0 25,-25-1,25 1,0 0,0 0,0 0,0 24,-25-24,25 25,0-25,0-1,0 26,0-25,0-25,0 25,0-1,0-24,0 0,0 0,0 0,0 0,0 0,0-24,0 24,0-25,0 0,0 0,0 0,0 1,25-26,-25 25,25-25,-25 1,0-1,0 1,0-1,0 0,0-24,0 24,25 1,-25-1,0 1,25 24,-25-25,24 50,-24-25,25 1,-25 24,25 0,0 0,-25 24,25 1,-1 0,1 0,0 0,0 24,0-24,-1 25,1-26,0 26,0-25,0 24,-1-24,1 0,0 25,0-26,0-24,-1 25,1 0,0-25,-25 25,25-25,0 25,-25-25,24 0,-24 0,25 24,-25-24</inkml:trace>
  <inkml:trace contextRef="#ctx0" brushRef="#br0" timeOffset="104474.9756">6375 9847,'-25'0,"1"0,24 25,0-25,0 0,0-25,0 25,24 0,1-24,0 24,25-25,-26 0,26 25,24-25,-24 0,24 1,-24-1</inkml:trace>
  <inkml:trace contextRef="#ctx0" brushRef="#br0" timeOffset="110351.3117">17711 3746,'0'0,"25"0,-25 0,25 0,-25 0,24 0,1 0,0 0,0 0,0 0,24-25,-24 25,25 0,-1 0,1-25,-1 25,26 0,-26-25,26 25,-1-25,1 25,-1-25,25 1,-24 24,-1-25,25 25,-24-25,24 25,0-25,-24 25,24-25,0 25,0 0,-24-24,24 24,0-25,0 25,-24 0,24-25,0 25,-24-25,24 25,-25 0,25-25,-24 25,-1 0,1-24,-1 24,1 0,-1 0,0-25,1 25,-26 0,26 0,-26 0,1-25,24 25,-24 0,0 0,24 0,-24-25,-1 25,26 0,-26 0,26 0,-26-25,1 25,0 0,24 0,-24 0,-1-24,1 24,-1 0,1 0,0 0,-1-25,1 25,-1 0,1 0,0 0,-1-25,-24 25,25 0,-1 0,1-25,-1 25,-24 0,25 0,-25 0,24-25,-24 25,0 0,0 0</inkml:trace>
  <inkml:trace contextRef="#ctx0" brushRef="#br0" timeOffset="111611.3838">1588 5234,'-25'0,"25"0,-25-25,25 25,0 0,0 0,-25 0,25 0,0 0,0 0,25-25,0 25,0 0,0 0,-1-25,26 25,0-24,24-1,1 25,-1-25</inkml:trace>
  <inkml:trace contextRef="#ctx0" brushRef="#br0" timeOffset="112803.452">6598 12650,'-24'0,"24"25,0-25,0 0,0 0,0 0,0 0,0 25,0-25,0 0,0 0,0-25,0 25,0 0,0 0,0-25,0 25,24 0,-24-24,0 24,0 0,0-25,0 25</inkml:trace>
  <inkml:trace contextRef="#ctx0" brushRef="#br0" timeOffset="119981.8626">17438 6548,'-25'0,"25"0,0 0,-25 25,25-25,0 0,0 0,-24 0,24 0,0 25,0-25,0 0,-25 0,25 25,0-25,0 25,0-25,-25 24,25-24,0 25,0-25,0 25,0-25,0 0,0 25,0-25,0 0,0 0,25 0,0 0,-1 0,1-25,25 0,-1 0,1-24,24 24,26-25,-1-24,0 24,0-24,25 24,0-24</inkml:trace>
  <inkml:trace contextRef="#ctx0" brushRef="#br0" timeOffset="127541.2949">744 9227,'0'0,"0"0,0 0,0-24,0 24,25 0,-25-25,25 25,-25-25,25 0,-25 0,25 1,0-1,-1 0,1 0,0-25,0 26,0-26,-1 25,1-24,0 24,0-25,0 25,-1 1,-24-26,25 25,-25 0,25 1,-25-1,0 0,0 0,0 0,0 1,0-1,-25 25,0-25,25 0,-24 25,24 0,-25 0,0 0,25 0,-25 0,25 0,-25 0,25 0,-24 25,24-25,-25 0,25 25,0-25,0 0,-25 25,25-25,0 0,0 24,0-24,0 0,0 0,25 0,-25 0,25 0,-25 0,24 0,1 0,0-24,0 24,0 0,-1 0,1-25,0 25,0 0,0 0,-1 0,1 0,0 0,0 0,0 0,-1 25,-24-25,0 24,0 1,0 0,0 25,0-26,0 26,0 0,-24-1,24 1,-25-1,0 1</inkml:trace>
  <inkml:trace contextRef="#ctx0" brushRef="#br0" timeOffset="130361.4562">18281 11584,'0'-25,"0"0,0 25,0-25,0 1,0-1,-24 0,24 25,0-25,0 0,0 25,0-24,0 24,0 0,0 0,0 0,0 24,0-24,0 25,0 0,0 25,0-26,0 26,0 0,0-1,0 1,-25-1,0 1,0 0,25-1,-25-24,1 25,24-26,-25 1,25 0,-25 0,25-25,0 0,0 0,0 0,0 0,0-25,0 0,0 0,0 1,0-26,25 0,-25 1,25-1,-25-24,24-1,-24 1,25 0,0-1,-25-24,25 25,0-1,-25 1,24 24,-24 0,0 1,25 24,-25 25,0-25,0 25,0 25,25-25,-25 50,25-26,-25 26,25 0,-1 24,-24-24,25 24,0 1,0-1,-25-24,25 24,-1-24,1-1,0 1,0-25,-25 24,25-24,-1-25,1 25,0 0,0-25,-25 0,25 0</inkml:trace>
  <inkml:trace contextRef="#ctx0" brushRef="#br0" timeOffset="130525.4656">18207 11534,'-25'0,"25"0,0 0,0 0,0-25,25 25,-25 0,25 0,0-24,-1 24,1-25,0 25,25-25,-26 25,26-25,0 0</inkml:trace>
  <inkml:trace contextRef="#ctx0" brushRef="#br0" timeOffset="130929.4887">18629 10492,'-50'-49,"0"-1,1 25,24-24,-25 24,1 0,-1 0,1 25,-1 0,0 0,1 0,-1 25,1 0,-26 0,26 0,-1 24,0 26,1-1,-1 0,0 26,1-1,-1 25,25 0,1 25,-26-25,25 25,25-25,-25 24,25-48,0 24,0-25,25 0,0-24,0-26,0 1,-1-1,26-24,-25 0,24 0,1-25,0 0,-1 0,26-25,-26 0,1 0,24 1,-24-26,24 0,-24 1,24-1,1-24,-1-1,-24-24,24 25,1-26,-26 1,1 0,-1 0,1 0,-25-25,0 24,-25 1,0 0,-25 24,-25-24,1 25,-26 24,1-24,-1 49,-24-25,0 26,0-1,-25 25,0 25,25-25,-25 49,-1-24</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5-01-07T14:47:45.075"/>
    </inkml:context>
    <inkml:brush xml:id="br0">
      <inkml:brushProperty name="width" value="0.05292" units="cm"/>
      <inkml:brushProperty name="height" value="0.05292" units="cm"/>
      <inkml:brushProperty name="color" value="#FF0000"/>
    </inkml:brush>
  </inkml:definitions>
  <inkml:trace contextRef="#ctx0" brushRef="#br0">943 8260,'-25'0,"0"-25,1 25,-1 0,25 0,-25 0,25 0,0 0,0 0,0 0,0 0,0 0,0 0,0 0,0 0,0 0,25 0,-25 0,25 0,-1 0,1 0,0 0,25 0,-26-25,1 25,25 0,-25 0,-1-24,26 24,-25 0,0-25,-1 25,1 0,0-25,-25 25,25 0,-25 0,0 0,0 0,0-25,0 25,0 0,0 0,0 0,-25 0,25-25,-25 25,0 0,25 0,-24 0,24 0,-25 0,25 0,-25 0,25 0,0 25,-25-25,25 0,0 25,0-25,0 25,0 0,0-1,0 1,0 0,0 0,0 24,25-24,-25 0,0 25,25-26,-25 1,0 25,25-25,-25-1,0 1,24 0,-24 0,0 0,25-1,-25-24,0 25,0-25,0 25,25-25,-25 25</inkml:trace>
  <inkml:trace contextRef="#ctx0" brushRef="#br0" timeOffset="172.0099">1067 8781,'0'0,"0"0,0 0,0 25,0-25,0 0,0 0,0 0,25 0,-25 0,25 0,-1 0,1 0,0 0,0 0,0-25,-1 25,1 0,25-25,-25 0,-1 25,1 0</inkml:trace>
  <inkml:trace contextRef="#ctx0" brushRef="#br0" timeOffset="295.0169">1861 8607,'25'0,"-25"0,24 0,-24 0,0 0,0 0,0 0,0 0,0 0,0 0,0 0,0 0,0 0</inkml:trace>
  <inkml:trace contextRef="#ctx0" brushRef="#br0" timeOffset="105892.0567">1935 3894,'25'0,"25"0,-1-24,26 24,-26 0,1-25,24 25,1-25,-26 25,26-25,-1 0,0 25,-24-24,24-1,1 0,-26 0,1 25,0-25,-1 0,1 25,-25-24,0 24,-1 0,1-25,-25 25,0 0,0 0,0 0,0-25,0 25,-25 0,-24 0,24 0,-25 0,1 0,-1 0,0 0,-24 25,24-25,-24 25,0-25,-1 24,1-24,-1 25,1 0,0-25,24 25,-24 0,24-25,0 0,26 25,-26-25,25 0,25 24,-25-24,25 0,-24 0,24 0,0 0,0 0,0 0,0 0,24 0,-24 0,25 0,-25 0,25 0,0 0,0-24,24 24,-24 0,25 0,-26-25,26 25,0 0,-1-25,1 0,-1 25,1-25,24 25,-24-25,0 25,-1-24,-24 24,25-25,-26 25,26 0,-25-25</inkml:trace>
  <inkml:trace contextRef="#ctx0" brushRef="#br0" timeOffset="107127.1273">3622 9029,'0'0,"0"0,-25 0,25 0,0 0,0 0,0 0,0 0,0 0,0 0,0 0,0 0,0 0,0 0,25 0,-25 0,25 25,-1-25,-24 0,50 0,-25 0,0 0,24 0,1 0,-25-25,24 25,26 0,-26 0,1-25,0 25,24-25,-24 25,-1-25,26 25,-26-24,1 24,-1-25,-24 0,25 25,-25-25,-1 25,1-25,0 25,0 0,-25 0,0 0,0 0,0-24,0 24,0 0,0 0,0 0,0 0,0 0,-25 24</inkml:trace>
  <inkml:trace contextRef="#ctx0" brushRef="#br0" timeOffset="107923.1729">6276 8781,'-25'0,"25"0,0 0,-25 0,25 0,0 0,0 0,0 0,0 25,0-25,0 0,0 0,25 0,0 0,0 0,0 0,-1 24,1-24,25 0,-1 0,1 0,0 0,-1 0,1 0,-1 0,26 0,-26 0,1 0,0 0,-1-24,1 24,-1 0,1 0,0 0,-25-25,24 25,-24 0,0 0,0 0,-25 0,24 0,-24 0,0 0,0-25,0 25,0 0,0 0,0 0,0 0</inkml:trace>
  <inkml:trace contextRef="#ctx0" brushRef="#br0" timeOffset="108462.2037">8484 8607,'0'25,"-25"-25,25 0,-25 0,25 0,0 0,0 0,0 0,0 25,0-25,0 0,25 0,-25 0,25 0,-1 25,26-25,-25 0,24 0,1 0,0 0,-1 0,26 0,-26 0,26 0,-1 0,0 0,1-25,-1 25,-24 0,24 0,1-25,-1 25,-24 0,-1-25,1 25,0 0,-1 0,1 0,-25 0,-1 0,1-25,-25 25,25 0,-25 0,0 0,0 0,0 0,0 0,0 0,0 0,0 0</inkml:trace>
  <inkml:trace contextRef="#ctx0" brushRef="#br0" timeOffset="108947.2314">11559 8508,'-24'0,"-1"0,0 0,-25 25,50-25,-24 0,-1 0,25 0,0 0,0 0,0 0,0 0,0 25,0-25,0 0,25 0,-1 0,1 0,0 0,0 0,0 0,-1 0,26 0,-25 0,24 0,-24-25,25 25,-25 0,24 0,1 0,-25-25,24 25,1 0,-25-25,24 25,-24 0,25 0,-26-25,1 25,0 0,0 0,0 0,-1-24,-24 24,0 0,0 0,0 0,0 0,0 0,0 0,0 0,0 0</inkml:trace>
  <inkml:trace contextRef="#ctx0" brushRef="#br0" timeOffset="109387.2566">13742 8483,'0'0,"-25"0,25 0,0 0,0 0,0 0,0 0,0 25,0-25,0 0,0 0,25 0,0 0,-25 0,25 0,0 0,24 0,-24 0,25 0,-26 0,26 0,0 0,-1 0,1 0,-1 0,26 0,-26 0,1 0,24-25,-24 25,0 0,-1 0,26 0,-26-25,1 25,-25 0,24 0,1 0,-25 0,0 0,-1 0,1 0,-25 0,25 0,-25 0,0 0,0 0,0 0,0 0</inkml:trace>
  <inkml:trace contextRef="#ctx0" brushRef="#br0" timeOffset="109705.2748">16074 8434,'49'24,"-24"-24,0 0,25 0,-26 0,26 0,-25 0,0 0,24 0,1 0,-25 0,24 0,1 0,-1 0,1 0,0 0,-1 0,1 0,0-24,-1 24,1 0,-1 0,1 0,0 0,-1 0,-24 0,25 0,-1 0,-24-25,0 25,0 0,-1 0,1 0,0 0,-25 0,0 0,0 0,0 0,0 0,0 0,0-25,0 25,-25 0</inkml:trace>
  <inkml:trace contextRef="#ctx0" brushRef="#br0" timeOffset="110486.3195">18405 7367,'25'-25,"-25"25,0-25,0 25,25 0,-25-24,0 24,0 0,0 0,0 0,25 0,-25 0,0 0,0 24,25 1,-25 0,0 0,24 24,-24 1,25 0,-25-1,25 1,-25 24,25-24,-25 24,25-24,-25 24,24-24,-24 24,25-24,-25 0,25-26,-25 26,0-25,25 0,-25-1,0 1,0 0,0-25,0 0</inkml:trace>
  <inkml:trace contextRef="#ctx0" brushRef="#br0" timeOffset="110871.3415">18480 7069,'0'0,"-25"0,0 0,0 0,1 0,-1 25,0 0,0 0,0-25,1 49,-1-24,0 0,0 25,0-26,1 1,-1 25,0-25,25-1,-25 1,25 0,-25-25,25 25,0-25,0 0,0 0,0 0,0 0,0 0,0 0,0-25,25 25,-25-25,25 0,0 1,0-26,-1 25,-24-24,50 24,-25-25,0 1,-1-1,1 25,0-24,0 24,0 0,24 0,-24 0,0 25,24 0,-24 25,0-25,0 25,24 0,-24 24,0-24,25 25,-26-25,1 24,25-24,-25 25</inkml:trace>
  <inkml:trace contextRef="#ctx0" brushRef="#br0" timeOffset="119686.8457">4763 5457,'-25'25,"25"-25,0 0,0 0,0 0,0 0,0 0,0 0,25 0,0-25,-1 25,1 0,25-25,-1 25,1-25,0 1,24 24,1-25,-1 0,25 0,0 0,1 1,-1-1,25 0</inkml:trace>
  <inkml:trace contextRef="#ctx0" brushRef="#br0" timeOffset="120026.8652">10443 4490,'0'0,"-25"0,25 0,0 0,0 0,0 0,0 0,0 0,0 0,0 0,0 0,0 0,25 0,0-25,0 25,24-25,-24 25,25-25,24 0,1 1,-1-1,25 0,-24 0,24 0,25 1,-25-26,25 25,-25 0,25-24</inkml:trace>
  <inkml:trace contextRef="#ctx0" brushRef="#br0" timeOffset="126102.2127">4366 10567,'0'0,"0"0,0 0,0 0,25 0,0 0,-25 0,24 0,26 0,-25 0,24-25,1 25,0 0,24 0,-24-25,24 25,0 0,26-25,-26 25,1-24,-1 24,25-25,-24 0,24 25,-25-25,25 0,-24 1,-1 24,1-25,-1 0,0 0,1 25,-25-25,-1 1,26 24,-26-25,1 25,-25-25,24 25,-24-25,0 25,0 0,-25 0,24-25</inkml:trace>
  <inkml:trace contextRef="#ctx0" brushRef="#br0" timeOffset="126575.2397">4664 10468,'0'0,"0"-25,0 25,0 0,0-25,0 25,0 0,0 0,0-25,0 25,24 0,-24 0,0 0,0 0,0 0,0 0,0 0,0 0,0 0,-24 25,24-25,-25 25,25-25,-25 25,0-1,0 26,1-25,-1 0,0 24,-25-24,26 25,-1-26,-25 26,25-25,1 24,-1-24,0 0,0 0,25 0,-25-1,25 1,0-25,25 25,-25-25,25 0,0 0,0 0,24 0,1 0,-1 0,1-25,0 25,-1-25,26 1,-26-1,26 25</inkml:trace>
  <inkml:trace contextRef="#ctx0" brushRef="#br0" timeOffset="127043.2665">4391 11435,'0'0,"0"0,0-25,0 25,0 0,0 0,0 0,0 0,0 0,0 0,0 25,0-25,0 25,0-25,0 25,25-1,-25 1,0 0,0 25,24-26,-24 1,0 0,0 0,25 0,-25-1,0 1,25-25,-25 25,25-25,-25 0,25 0,-25 0,24 0,1 0,0 0,0-25,0 25,-1-25</inkml:trace>
  <inkml:trace contextRef="#ctx0" brushRef="#br0" timeOffset="127719.3051">4862 11485,'0'0,"0"24,0-24,0 0,0 0,0 0,0 0,25 0,-25 0,25 0,-25 0,24 0,1-24,-25 24,25 0,0 0,0-25,-25 25,25-25,-1 25,1-25,-25 25,25-25,-25 25,0-24,0 24,0-25,0 25,0-25,0 25,0 0,-25 0,0-25,25 25,-24 0,-1 0,0 0,0 25,0-25,0 25,1-25,24 25,-25-1,25-24,-25 25,25 0,0 0,0 0,0-1,0-24,25 25,0 0,-25-25,24 25,1-25,0 0,0 0,0 0,0 0,-1 0,1 0,0-25,0 25,0-25,-1 0,26 1,-25-1,0 25,-25-25,24-25,1 26,0-1,-25 0,25-25,-25 26,25-26,-25 25,0-25,0 26,0-26,0 0,0 1,0 24,0 0,0 0,0 1,0-1,0 25,0 0,0 0,0 0,0 25,0-25,0 49,0-24,0 25,0-26,0 51,0-26,0 1,0 25,0-1,24-24,-24 24,0-24,0-1,0 26,25-26,-25-24,25 25,-25-26,25 1,-25 0,25 0,-1-25,-24 25,25-25,0 0,0 0,0-25,-1 25,1-25,0 25,-25-25,25 0,0-24,-25 24,24 0,-24 0,0 1,0-1,-24-25,24 50,-25-25,0 1,0-1,0 25,-24-25,24 25,0 0,-24 0</inkml:trace>
  <inkml:trace contextRef="#ctx0" brushRef="#br0" timeOffset="128098.3268">5656 10740,'25'-24,"-1"-1,26 25,-25 0,0 0,-25 0,24 0,1 25,0-25,0 49,-25-24,25 25,-1-26,-24 26,25 24,-25-24,0 0,0-1,0 1,25 0,-25-1,0-24,0 25,25-26,-25 1,0 0,0 0,0 0,25-25,-25 0,0 24,0-24,0 0,0 0,0-24,0 24,0-25,0 25,0-25,0 0,-25 0,25 1,0-1,0 0,0 0,0 0,0 1,0-26,0 25,0 0,0 0,25 1,-1-1,-24 0,25 0,0 0,25-24,-25 24,-1 25,26-25,-25 0,24 1,-24 24,25-25,-25 25,-1 0</inkml:trace>
  <inkml:trace contextRef="#ctx0" brushRef="#br0" timeOffset="128471.3482">4862 12402,'0'25,"0"-25,0 0,0 0,0 0,25-25,0 25,-1-24,26 24,-25-25,25 0,24 0,-24-24,24 24,0-25,1 25,-1-24,25-1,-24 0,24 26,-25-26,26 0,-26 1,0-1,26 25,-26-24,-24 24,24-25,1 26,-26-1,1 0,-1 0,-24 0,25 1,-25 24,-1-25,-24 25,25 0,-25-25,0 25,0 0,0 0,0 0,0 0,0 0,0 0,0 0</inkml:trace>
  <inkml:trace contextRef="#ctx0" brushRef="#br0" timeOffset="131782.5375">2580 5085,'0'0,"0"0,0 0,0 0,0 0,0 0,0 0,0 0,0 0,0 0,0 0,0 0,0 0,0 0,0 0,0 0,25 25,-25-25,25 0,-1 0,1 0,0 0,0 0,24 0,1 0,0-25,-1 25,1 0,0 0</inkml:trace>
  <inkml:trace contextRef="#ctx0" brushRef="#br0" timeOffset="139424.9747">9352 10195,'0'0,"-25"0,25 0,0 0,0 0,0-25,0 25,0 0,0-25,0 25,0 0,0 0,0 0,0-25,0 25,0 0,0 0,0 0,0 0,0 0,0 0,0 0,0 25,0-25,25 25,-25-25,25 25,-1 0,1 24,0-24,0 25,0-26,-1 26,1 0,0-1,0-24,0 0,-1 24,-24-24,25 0,0 0,-25-25,25 25,-25-25,25 0,-25 24,24-24,-24 0,0 0,25 0,-25-24,0 24,0-25,25 25,-25-25,0 0,0 0,25-24,-25 24,0-25,0 26,25-26,-25 0,0 1,0-1,24-24,-24 24,0 1,0 24,0-25,0 0,0 26,0-1,0 0,0 0,0 0,0 25,0-24,0 24,0 0,0 0,0-25,0 25,0 0,0 0,0 0,0 0,0 25,0-25,0 0,0 0,0 24,0-24,25 0,-25 25</inkml:trace>
  <inkml:trace contextRef="#ctx0" brushRef="#br0" timeOffset="140041.0099">10567 10815,'-25'0,"1"0,24 25,-25-25,0 0,25 0,0 0,-25 0,25 0,0 0,0 0,0 0,0 0,0 0,0 0,25 0,-25 0,25 0,0 0,-1 0,26-25,-25 25,24 0,1-25,0 25,-1 0,1-25,-1 25,26-25,-26 25,1-24,-25 24,24 0,1-25,-25 25,0 0,-1 0,1 0,0-25,-25 25,25 0,-25 0,0 0,0 0,0 0,0 0,0 0,0 0,0 0,0 0,0 0,0 0,0 0,0 0,0 0</inkml:trace>
  <inkml:trace contextRef="#ctx0" brushRef="#br0" timeOffset="140881.058">11683 10071,'0'0,"0"-25,0 25,-24 0,24 0,0-25,0 25,0 0,0 0,0 0,0 0,0 0,0 0,0 25,0-25,0 25,0 0,0-1,0 1,24 0,-24 0,0 24,25-24,-25 25,25-25,-25 24,25-24,-25 0,0 0,25-1,-25 1,24 0,-24-25,0 25,25-25,-25 0,25 0,-25 0,0 0,25 0,-25 0,0 0,25 0,-25-25,0 25,24-25,-24 25,0-25,0 25,25-24,-25-1,0 0,0 0,0 25,0-25,0 1,0-1,0 0,25 0,-25 0,0 25,0-24,0 24,0-25,0 25,0 0,0 0,0 0,0 0,0 0,0 0,0 25,0-25,0 24,25-24,-25 25,0 0,0 0,25 0,-25-1,24 1,-24 0,0 0,25-25,-25 25,25-1,0-24,-25 0,25 25,-1-25,-24 0,25 0,0 0,0 0,-25-25,25 25,-1 0,1-24,-25 24,25-25,0 0,-25 25,25-25,-25 0,24-24,-24 24,0 0,25-24,-25 24,0-25,0 1,0 24,0-25,-25 0,25 26,-24-26,-1 25,25 0,-25 1,0 24,25-25,-25 25,25-25,-24 25,-1 0</inkml:trace>
  <inkml:trace contextRef="#ctx0" brushRef="#br0" timeOffset="143592.213">12899 10443,'0'0,"0"0,0 0,0 0,0 0,0 0,0 0,0 0,0 0,0 0,0 0,0 25,0-25,0 24,0 1,0 0,0 0,0 0,0 24,0-24,0 25</inkml:trace>
  <inkml:trace contextRef="#ctx0" brushRef="#br0" timeOffset="144825.2836">12179 5060,'0'0,"0"0,0 0,0 0,0 0,0-25,25 25,0 0,0 0,0 0,-1 0,26 0,-25-24,24 24,26 0</inkml:trace>
  <inkml:trace contextRef="#ctx0" brushRef="#br0" timeOffset="147912.4601">14065 10096,'0'0,"0"0,0 0,0 0,0 0,0 0,0 0,0 0,0 0,0 0,24 0,-24-25,25 25,0 0,0 0,0 0,-1-25,26 25,-25-25,24 25,-24 0,25-25,-25 25,-1 0,26-25,-25 25,0 0,-25 0,25 0,-1 0,-24 0,0 0,0 0,0 25,0-25,0 25,0 0,-24 0,-1 0,25-1,-25 26,0-25,-25 24,26-24,-1 25,0-25,-25-1,26 26,-1-25,0 0,0-1,25-24,-25 25,25-25,0 25,0-25,0 0,0 25,0-25,0 0,25 0,0 0,0 0,0 0,-1 0,1 0,0 0,0-25,0 25,24 0,-24-25,0 25,0-25,24 25,-24 0,0-24,0 24,0-25,-25 25,24 0</inkml:trace>
  <inkml:trace contextRef="#ctx0" brushRef="#br0" timeOffset="148361.4858">14933 9996,'0'-25,"0"25,0 0,0-24,0 24,0 0,0 0,0 0,0 0,0 0,0 0,0 24,0-24,0 25,0-25,0 25,0 0,0-25,25 25,-25 0,24-25,-24 24,25-24,-25 25,25-25,0 0,0 0,-25 0,24 0,1 0,0 0,0 0,-25 0,25-25,-1 25,-24-24,25 24,-25-25,0 25,25-25,-25 0,0 25,0-25,0 25,0-25,0 25,0-24,0 24,0 0,0-25,0 25,0 0,0 25,0-25,0 24,0-24,0 25,25 0,-25 0,0 0,25 0,-25 24,0-24,0 0,0 0,24-1,-24 1,0 0,0 0,0 0,0-25,0 24,0 1,0-25,-24 25,24 0,-25-25,0 25,25-25,-25 0,0 24,-24-24,24 0,0 0</inkml:trace>
  <inkml:trace contextRef="#ctx0" brushRef="#br0" timeOffset="148905.5169">15007 9575,'0'-25,"0"25,-25-25,25 25,-24 0,-1 0,25 0,-25 0,0 0,0 0,-24 25,24-25,0 25,-24-25,24 24,-25 1,1-25,24 25,-25 0,0 0,26-1,-26 26,0-25,26 0,-26 24,0-24,26 25,-26-1,25-24,0 25,1 24,-1-24,25-1,-25 1,25 24,0-24,0 24,0-24,25 0,0-1,-1 1,1-1,25-24,-25 25,24-25,1-1,-25 1,24 0,1 0,-1 0,1-25,0 0,24 0,-24 0,-1 0,1-25,24 0,-24 0,24 0,1 1,-26-1,26 0,-1-25,-24 26,24-26,-24 0,-1 26,26-51,-26 26,1-1,0-24,-25 24,24-24,-24 24,0-24,-25 24,0-25,0 26,-25-1,-25 1,26-1,-26 0,-25 1,26-1,-26 25,1-24,0 24,-1 25,-24-25,25 25,-26 25,1-25,25 25,-25 0,-1 24,1-24,25 25</inkml:trace>
  <inkml:trace contextRef="#ctx0" brushRef="#br0" timeOffset="149236.5359">15652 9748,'25'0,"0"0,24 0,-24 0,0 0,25 0,-26 0,26 25,0 0,-26-25,26 25,0-1,-26 1,26 0,-25-25,0 25,24 0,-24-25,0 24,0 1,-1-25,1 0,0 0,0 25,-25-25,25 0</inkml:trace>
  <inkml:trace contextRef="#ctx0" brushRef="#br0" timeOffset="149408.5457">16347 9550,'0'0,"0"-25,0 0,0 25,0 0,-25 0,25 0,0 0,0 0,0 0,0 25,-25 0,25 0,0 24,0 1,-25-25,0 49,25-24,-24-1,-1 26,0-26,0 1,0 24,1-24</inkml:trace>
  <inkml:trace contextRef="#ctx0" brushRef="#br0" timeOffset="155454.8915">7566 10344,'-25'0,"25"0,0 0,0 0,0 0,0 0,0 0,0 0,0 0,0 0,0 0,0 0,0 0,25 0,-25 0,25 0,-1-25,1 25,0 0,0-25,24 25,-24 0,0-25,25 25,-26 0,1-25,0 25,0-24,0 24,-25 0,24 0,-24 0,0 0,0 0,0 0,0 0,-24 0,-1 24,25-24,-25 25,0-25,0 25,1-25,24 25,-25-25,0 25,25-25,0 24,0-24,-25 25,25-25,0 25,0-25,25 25,-25 0,25-1,-25 1,25-25,-25 25,24 0,-24 0,25-1,-25 1,25-25,-25 25,25 0,-25 0,0-25,25 24,-25 1</inkml:trace>
  <inkml:trace contextRef="#ctx0" brushRef="#br0" timeOffset="155622.9011">7715 10939,'0'0,"0"0,0 0,0-25,24 25,-24 0,25 0,0-25,-25 25,25-25,0 25,-1-24,1 24,25-25,-25 25,-1-25,26 0,-25 25,0-25,24 25,-24-24</inkml:trace>
  <inkml:trace contextRef="#ctx0" brushRef="#br0" timeOffset="155777.91">8409 10616,'0'0,"0"0,0 0,0 0,0 0,0 0,0 0,0-24,0 24,0 0,0 0</inkml:trace>
  <inkml:trace contextRef="#ctx0" brushRef="#br0" timeOffset="156103.9287">7963 9996,'0'0,"0"0,0 0,0 0,0 0,0 0,24 0,-24 0,25 0,0 0,25 0,-26 0,26 25,-25-25,25 0,-1 25,1 0,-1 0,-24-1,25 1,-1 0,-24 0,0 0,0 24,0 1,-1-25,-24 24,25 1,-25-25,0 24,0 1,-25-1,1 1,-1 0,0-1,0 1,0-25,1 24,-26 1,25-25,0 24,-24-24,24 0</inkml:trace>
  <inkml:trace contextRef="#ctx0" brushRef="#br0" timeOffset="156494.951">7293 10195,'0'0,"0"0,0 0,0 0,0 0,0 0,-25 25,25-1,-25 1,25 0,-24 0,-1 24,25 1,-25 0,25-1,0 26,0-26,0 26,0-1,0-24,25 24,0-24,-1-1,1 1,25-25,-25 24,24-24,1 0,-1 0,1 0,0-25,24 0</inkml:trace>
  <inkml:trace contextRef="#ctx0" brushRef="#br0" timeOffset="157842.0281">9699 3770,'25'0,"0"0,-25 0,49 0,-24 0,25 0,-1-24,1 24,-1-25,26 25,-26 0,26-25,-1 25,-24-25,24 25,1-25,-1 0,1 25,-1-24,0 24,1-25,-26 25,26-25</inkml:trace>
  <inkml:trace contextRef="#ctx0" brushRef="#br0" timeOffset="158030.0388">10443 3671,'-25'0,"25"0,0 0,25 0,-25-25,25 25,25 0,-26-25,26 25,0-24,24 24,-24-25,24 0,0 25,1-25,-1 25,1-25,24 1</inkml:trace>
  <inkml:trace contextRef="#ctx0" brushRef="#br0" timeOffset="166020.4958">6623 8434,'0'0,"0"0,0 0,0 0,0 0,-25-25,25 25,0 0,0 0,0 0,0 0,0 0,0 0,0 0,0 0,0 25,0-25,0 0,0 0,0 0,0 0,0 0,25 0,-25 0,0 24,25-24,-25 0,25 0,-25 25,25-25,-25 25,24-25,-24 25,25 0,0-25,0 24,-25 1,25 0,-1 25,1-26,-25 1,25 0,0 0,0 0,-25-1,24 1,1-25,-25 25,25-25,0 0,-25 0,25 0,-25 0,24 0,-24-25,0 25,0-25,0 25,25-24,-25-1,0 0,0 0,0 0,25-24,-25 24,0 0,0 0,0 1,0-1,0 0,0-25,0 26,0-1,0 25,0-25,0 0,0 0,0 25,0-24,0 24,0-25,0 25,0 0,0 0,0 0,0 0,0 0</inkml:trace>
  <inkml:trace contextRef="#ctx0" brushRef="#br0" timeOffset="167104.5579">11832 8161,'0'-25,"0"25,0 0,0 0,0 0,0-25,0 25,-25 0,25 0,0 0,0 0,0 0,0 0,0 25,0-25,0 25,0-25,0 25,0-1,0-24,0 25,0 0,0 0,0 0,0-25,0 24,0 1,25-25,-25 25,0 0,0-25,25 0,-25 25,25-25,-25 0,0 0,25 0,-25 0,0 0,24 0,-24-25,25 25,-25 0,25-25,-25 25,0-25,25 25,-25-25,0 25,0 0,25-24,-25 24,0-25,0 25,0-25,0 25,0 0,24 0,-24 0,0 0,0 0,0 0,0 0,0 0,0 0,0 0,0 25,0-25,25 0,-25 0,0 25,25-25,-25 0,25 0,-25 0,25 0,-25-25,24 25,1 0,-25-25,25 25,0-25,0 0,-1 1,1-1,-25 0,25 0,0 0,-25 1,0-1,0 0,0 0,0 0,-25 0,25 1,-25-1,0 0,-24 25,24-25,0 25,-24-25,24 25</inkml:trace>
  <inkml:trace contextRef="#ctx0" brushRef="#br0" timeOffset="167912.6041">9178 8359,'-25'-25,"25"1,0 24,0-25,-25 0,25 25,0-25,0 25,0 0,25-25,-25 25,25 0,-25 0,25 0,-25 25,25-25,-1 25,-24 0,25 0,0-1,-25 1,25 0,0 0,0 0,-25-1,24 1,1 0,0-25,-25 25,25-25,0 25,-1-25,1 0,-25 0,25 0,0-25,0 25,-1-25,-24 25,25-25,0 0,-25 1,25-1,0 0,-25 0,0-24,24 24,-24 0,0-25,0 26,0-26,0 0,25 26,-25-26,0 25,0-25,0 26,0-1,0 25,0-25,25 25,-25-25</inkml:trace>
  <inkml:trace contextRef="#ctx0" brushRef="#br0" timeOffset="168928.6622">14437 8186,'24'24,"-24"-24,0 25,25 0,-25-25,25 0,-25 25,25-25,-25 0,0 0,0 0,25 0,-25 0,25 0,-25 0,0-25,0 25,24 0,-24-25,0 25,0 0,0-25,0 25,0-24,0 24,0 0,0-25,0 25,0 0,0-25,0 25,0 0,0 0,0 0,0 0,0 0,0 25,0-25,0 25,0-25,0 24,25 1,-25-25,0 25,0-25,25 25,-25-25,25 0,0 0,-25 0,24 0,1 0,0 0,0-25,0 25,-1-25,1 25,0-25,0 1,0-1,-25 0,24 0,-24 0,0 1,0-1,0 0,0 0,0 0,0 0,-24 1,-1-1,0 0,0 0,0 0,-24 25,24-24</inkml:trace>
  <inkml:trace contextRef="#ctx0" brushRef="#br0" timeOffset="170660.7613">6896 8731,'-25'0,"25"25,-25-25,25 0,-24 25,24-25,0 0,0 0,-25 25,25-25,0 0,0 24,0-24,0 0,0 0,0 25,25-25,-25 0,0 0,24 0,-24 0,0 0,25 0,-25-25,25 25,-25 0,25-24,-25 24,0-25,25 25,-25-25,0 0,0 25,0-25,0 25,0-24,0-1,0 25,0-25,-25 25,25 0,-25-25,0 25,25 0,-25 0,1 0,24 25,-25-25,0 25,25-25,-25 25,0-1,25 1,0 0,0 0,0 0,0-25,0 24,0-24,0 0,25 25,-25-25,25 0,-25 0,25 0,0-25,-1 25,1 0,0-24,0-1,0 25,-1-25,1 0,0 0,0 1,0-1,-1 0,-24 0,25 0,-25 1,0 24,0-25,0 0,-25 25,1-25,24 25,-25 0,0 0,0 0,0 25,1-25,-1 25,0-25,0 25,0-1,25 1,-24 0,24-25</inkml:trace>
  <inkml:trace contextRef="#ctx0" brushRef="#br0" timeOffset="171428.8052">9377 8285,'0'0,"0"25,0-25,0 24,-25-24,25 25,0-25,0 25,0-25,0 25,0-25,25 0,-25 25,0-25,24 0,-24 0,25 0,0 0,-25 0,25-25,0 25,-1-25,1 25,0-25,0 25,-25-25,25 1,-1 24,1-25,-25 0,0 25,25-25,-25 0,0 25,0-24,0 24,-25-25,0 25,1-25,-1 25,0 0,0 0,0 0,1 0,-1 25,-25 0,25-1,1-24,-1 25,25 0,-25 0,25 0,0-1,0 1,0-25,0 25,0-25,0 25,25-25,0 0,-25 0,24 0,26 0,-25-25,0 25,-1-25,1 25,0-25,0 1,0 24,-1-25,1 0,-25 0,25 0,-25 1,0 24,0-25,-25 0,0 0,1 25,-1-25,0 25,-25 0,26-24,-26 24,25 24,-24-24,24 0</inkml:trace>
  <inkml:trace contextRef="#ctx0" brushRef="#br0" timeOffset="172379.8596">12229 8136,'-25'0,"0"0,1 0,24 25,-25-25,0 0,0 25,25-25,-25 24,25 1,-24-25,24 25,0-25,0 25,0-25,0 0,0 25,0-25,24 0,-24 0,25 0,0 0,-25 0,25 0,0 0,-1-25,-24 25,25 0,0-25,0 25,0-25,-1 0,-24 25,25-24,-25-1,25 0,-25 25,0-25,0 0,0 1,0 24,0-25,-25 0,0 25,1-25,-1 25,0 0,0 0,0 0,1 0,-1 25,25 0,-25-25,0 25,0-1,1 1,24 0,0 0,0 0,0-1,0-24,0 25,0-25,0 0,24 25,-24-25,25 0,0 0,0 0,0 0,-1-25,-24 25,25-25,0 25,0-24,0 24,-25-25,24 0,-24 25,25-25,-25 0,0 1,0 24,0-25,-25 0,1 25,-1-25,25 25,-25 0,0 0,-24 0,24 0,0 0,0 25,0 0</inkml:trace>
  <inkml:trace contextRef="#ctx0" brushRef="#br0" timeOffset="173332.9141">15057 8161,'-25'0,"25"25,-25-25,0 0,25 0,-24 24,-1-24,0 0,0 25,0-25,1 25,-1-25,0 25,0-25,0 25,25-1,-24-24,24 25,0-25,-25 0,25 25,0-25,0 0,0 0,0 0,0 25,25-25,-25 0,24 0,-24-25,25 25,-25 0,25 0,0-25,-25 25,25-25,-1 25,-24-24,25 24,-25-25,25 25,-25-25,0 25,0-25,0 25,0-25,0 25,-25-24,0 24,25 0,-24 0,-1 0,-25 0,25 0,1 0,24 0,-25 24,0-24,25 0,-25 0,25 0,0 0,0 0,0 0,0 0,25 0,-25-24,25 24,-25 0,25-25,-1 25,1-25,0 25,0-25,-25 25,25-25,-25 25,0 0,0-24,0 24,0 0,-25 0,0 0,0 0,-24 24,-1-24,25 25,-24 0</inkml:trace>
  <inkml:trace contextRef="#ctx0" brushRef="#br0" timeOffset="176630.1027">1811 13519,'-25'0,"25"0,0 0,0 0,0 0,0-25,0 25,0 0,25 0,-25-25,25 25,0 0,0-25,24 25,-24-25,25 25,-1-24,1-1,-1 0,1 25,-25-25,24 0,1 25,-25-24,0 24,-1 0</inkml:trace>
  <inkml:trace contextRef="#ctx0" brushRef="#br0" timeOffset="176826.1139">2059 13345,'-25'0,"25"0,0 0,0 25,0-25,0 0,0 25,0-25,25 24,-25 1,0 0,25 0,-25 0,0-1,25 1,-25 0,25 25,-25-26,0 1,0 0,24 0,-24 0,0-25,0 24,25 1,-25-25</inkml:trace>
  <inkml:trace contextRef="#ctx0" brushRef="#br0" timeOffset="177040.1261">2233 13345,'0'0,"0"0,0 0,0 0,0 0,0 25,25-25,-25 25,0-1,24 1,-24 25,25-25,-25 24,25-24,-25 0,25 24,0-24,-25 0,24 0,-24 0,0-1,25-24,-25 25,0 0,25-25</inkml:trace>
  <inkml:trace contextRef="#ctx0" brushRef="#br0" timeOffset="177230.137">1960 14089,'0'25,"-25"0,25-25,0 0,0 0,0 0,0 0,0 0,25 0,-25 0,25 0,0-25,24 25,-24 0,25-25,-1 0,1 0,-1 25,26-24,-26-1,1 0,0 0</inkml:trace>
  <inkml:trace contextRef="#ctx0" brushRef="#br0" timeOffset="177358.1443">2977 13767,'0'24,"0"-24,0 0,0 0,0 0,0 0,0 0,0 0,0 0,0 0,0 0,0 0</inkml:trace>
  <inkml:trace contextRef="#ctx0" brushRef="#br0" timeOffset="183146.4754">9104 12229,'0'0,"0"0,0 0,0 0,0 0,0 0,0 0,0 25,0-1,0-24,24 25,-24 0,25 0,0 0,-25 24,25-24,0 0,-1 0,1-1,0-24,0 25,0 0,0-25,-1 0,1 0,25 0,-25 0,-1 0,1-25,0 25,0-25,0 25,-1-24,1-1,0 0,-25 25,25-25,0 0,-25 1,24-1,-24 0,0 0,0 25,0-25,0 1,0-1,0 25,0-25,-24 25,24-25,-25 25,25-25,0 25,-25 0,25 0,0 0,0 0,-25 0,25 25,0 0,0-25,0 25,0 0,0 24,0-24,0 0,25 24,-25 1,25 0,0-26,-25 26,24 0,1-1,0 1,0-25,-25 24,25-24,-1 25,1-26,-25 1,25 0,-25 0,0 0,0-1,25 1,-25 0,0-25,0 25,0-25,-25 0,25 25,-25-25,0 0,25 0,-24 0,-1 0,-25 0,25 0,1-25,-26 25,25 0,0 0,-24-25,24 25,0 0,0 0,25 0,-24 0</inkml:trace>
  <inkml:trace contextRef="#ctx0" brushRef="#br0" timeOffset="183806.5132">8360 13494,'0'0,"-25"0,25 0,0 0,0 0,0 0,0 0,0 0,0 0,0 0,0 0,25 0,-1 25,-24-25,25 0,0 0,25-25,-26 25,1 0,0 0,25 0,-26-25,1 25,0 0,25-25,-26 25,1 0,25-25,-25 25,-1-24,1 24,0-25,0 25,-25 0,25 0,-25-25,0 25,0 0,0 0,0 0</inkml:trace>
  <inkml:trace contextRef="#ctx0" brushRef="#br0" timeOffset="184450.55">7169 13891,'-25'24,"25"-24,-25 0,0 0,25 0,-24 0,24 0,0 0,-25 0,25 0,0 0,0 0,0 0,0 0,25 0,-25 0,24 0,-24 0,25 0,0 0,0-24,25 24,-26-25,26 25,-25 0,24-25,1 0,0 25,-1-25,-24 1,25-1,-1 25,1-25,-25 0,-1 25,26-25,-25 25,-25-24,25 24,-1 0,-24 0,0 0,0 0,0 0,0 0</inkml:trace>
  <inkml:trace contextRef="#ctx0" brushRef="#br0" timeOffset="185165.5909">5755 13643,'-25'-25,"25"25,-25 0,25-25,0 25,-24 0,24-25,0 25,0 0,0 0,0 0,0 25,0-25,24 25,1-25,-25 25,25-1,0 1,24 25,-24-25,0-1,0 26,0-25,-1 24,1-24,0 25,0-25,0-1,-1 1,1-25,-25 25,25-25,-25 25,25-25,-25 0,25 0,-25 0,25-25,-25 25,0-25,24 0,-24 25,25-49,-25 24,0 0,25-24,-25 24,0-25,25 1,-25-1,0 0,0 1,0-1,0 1,25-1,-25 0,0 1,0 24,0-25,0 26,24-1,-24 0,0 25,0-25,0 25,0-25,0 25,0 0,0 0,0 0,0 0,0 25,0-25</inkml:trace>
  <inkml:trace contextRef="#ctx0" brushRef="#br0" timeOffset="189057.8135">14139 6052,'0'0,"0"0,0 0,0 0,0 0,0 0,0 0,0 0,0 0</inkml:trace>
  <inkml:trace contextRef="#ctx0" brushRef="#br0" timeOffset="191506.9536">11237 13543,'25'-24,"-25"24,0-25,0 25,24-25,-24 25,0-25,0 25,25 0,-25 0,0 0,0 0,0 0,0 25,0-25,0 25,0 0,0-1,0 1,-25 0,25 25,-24-26,24 26</inkml:trace>
  <inkml:trace contextRef="#ctx0" brushRef="#br0" timeOffset="191942.9785">12006 12774,'0'0,"0"-24,0-1,-25 25,25-25,0 25,0 0,0-25,0 25,0 0,0 0,0 0,0 0,0 0,25 25,-25 0,25-25,-1 25,1 24,0-24,25 0,-26 24,26-24,0 0,-26 25,26-26,0 1,-26 0,26 0,-25 0,25-1,-26-24,1 25,0-25,0 25,0-25,-25 0,24 25,-24-25,0 0</inkml:trace>
  <inkml:trace contextRef="#ctx0" brushRef="#br0" timeOffset="192221.9945">12427 12650,'0'-24,"0"-1,0 25,0-25,25 25,-25 0,0-25,0 25,0 0,0 0,0 0,0 25,0-25,-25 25,25 0,-24-1,-1 26,0-25,25 24,-50 1,26 24,-1-24,0 0,0-1,-24 26,24-26,0 1,0 0,0-26,25 26,-24-25,24 0,-25-1,25-24,0 25,0-25,0 25,0-25,0 0</inkml:trace>
  <inkml:trace contextRef="#ctx0" brushRef="#br0" timeOffset="193346.0588">13196 12502,'0'-25,"0"25,0 0,0-25,0 25,0 0,0 0,0-25,0 25,0 0,0 0,0 25,0-25,0 25,0-25,0 25,0-1,0 1,0 25,0-25,0 24,0-24,0 25,0-26,0 1,0 0,25 25,-25-50,25 24,-25 1,25-25,-25 25,25-25,-25 0,24 25,-24-25,25 0,0 0,-25-25,25 25,0 0,-25-25,24 25,-24 0,25-25,-25 1,25 24,-25-25,25 0,-25 25,0-25,0 0,25 1,-25-1,0 25,0-25,0 0,0 25,0-25,0 25,0 0,0 0,0 0,0-24,0 24,0 24,0-24,0 0,0 25,0-25,0 25,0 0,0 0,0-1,25 1,-25 0,24 0,-24 0,25-25,-25 24,25-24,0 25,0-25,-25 0,24 0,1 0,0 0,0 0,0 0,-25 0,24-25,1 25,0-24,0-1,0 0,-25 0,24 0,-24 1,0-1,0 0,0-25,0 26,0-26,0 25,-24-24,-1 24,0 0,25-25,-25 26,0-1,-24 0,24 0,0 25,25-25,-25 25,1 0</inkml:trace>
  <inkml:trace contextRef="#ctx0" brushRef="#br0" timeOffset="197205.2795">6499 14709,'0'0,"25"0,-25 0,25 0,0 0,-1 0,1-25,0 25,0 0,24-24,-24 24,25-25,-1 0,1 0,0 0,-1 1,1-1,24 0,-24 0,24 0,-24 1,24-1,1-25,-1 25,1 0,-1-24,0 24,26-25,-26 26,0-1,26-25,-1 25,-25-24,26 24,-1 0,-25-24,25 24,1 0,-26-25,25 26,0-1,-24 0,24 0,-25-24,1 24,-1 0,1 0,-1 0,1 1,-26-1,1 0,-1 0,1 25,-25-25,0 25,-1-24,1 24,-25 0,0 0,0 0,0 0,0 0,0-25,0 25,0 0,0 0,0 0,0 0,0 0,-25 0,25 0,0 0</inkml:trace>
  <inkml:trace contextRef="#ctx0" brushRef="#br0" timeOffset="197990.3244">12576 13469,'-24'0,"-1"25,0-25,0 25,0-25,25 0,-25 0,25 0,0 24,0-24,0 0,0 0,0 0,0 0,0 0,25 0,-25 0,25 0,0 0,0-24,24 24,1 0,0-25,-1 25,1-25,24 0,-24 25,24-25,1 1,-1-1,0 25,1-25,-1 0,1 0,-1 25,1-24,-1-1,-24 0,24 25,-24-25,24 25,-24-25,-1 25,-24-25,25 25,-26-24,1 24,0 0,-25 0,25 0,-25 0,0 0,0 0,0 0,0 0,0 0,0 0,0 0,0 0,0 0,0 0,0 0,0 0,0 0,0 0</inkml:trace>
  <inkml:trace contextRef="#ctx0" brushRef="#br0" timeOffset="204089.6733">3969 8632,'0'0,"0"-25,0 25,0 0,0 0,0 0,0 0,0 0,0-25,0 25,0 0,0 0,0 0,0 0,0 0,0 0,0 0,0 0,0 0,0 0,0 0,0 0,0 0,0 0,0 0,0 0,0 0,0 0,0 0,0 0,0 0,0 0,0 0,0 0,0 0,0 0,0 0,0 0,0 0,0 0,0 0,0 0,0 0,0 0,0 0,0 0,0 0,0 0,0 0,0 0,0 0,0 0,0 0,0 0,0 0,0 0,0 0,0 0,0 0,0 0,0 0,0 0,0 0,0 0,0 0,0 0,0 0,0 0,0 0,0 0,0 0,0 0,0 0,0 0,0 0,0 25,0-25,0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204605.7028">6499 8855,'-25'0,"25"0,0 0,0 0,0 0,0 0,0 0,0 0,0 0,0 0,0 0,0 0</inkml:trace>
  <inkml:trace contextRef="#ctx0" brushRef="#br0" timeOffset="204909.7202">9823 8012,'0'0,"0"25,0-25,0 0,0 0,0 0,0 0,0 0,0 0,0 0,0 0,0 0,0 0,0 0,0 0,0 0,0 0,0 0,0 0,0 0</inkml:trace>
  <inkml:trace contextRef="#ctx0" brushRef="#br0" timeOffset="205434.7502">13122 8508,'0'0,"0"0,0 0,0 0,0 0,0 0,-25 0,25 0,0 0,0 0,-25-25,25 25,-24 0,24 0,-25 0,25 0,-25 0,25 0,-25 0,25 0,-25 0,25 0,-24 0,24 0,-25 0,25 0,-25 0,25 0,0 0,-25 0,25 25</inkml:trace>
  <inkml:trace contextRef="#ctx0" brushRef="#br0" timeOffset="205838.7733">12403 8458,'0'0,"0"0,0 0,-25 0,25 0,0 0,0 0,0 0,0 0,0 0,0 0,0 0,0 0,0 0,0 0,0 0,0 0,0 0,0 0,0 0,0 0,0 0,0 0,0 0,0 0,0 0,0 0,0 0,0 0,0 0,0 0,0 0,0 0,0 0,0 0,0 0,0 0,0 0,0 0,0 0,0 0,0 0,0 0,0 0,0 0,0 0,0 0,0 0,0 0,0 0,0 0,0 0,0 0,0 0,0 0,0 0</inkml:trace>
  <inkml:trace contextRef="#ctx0" brushRef="#br0" timeOffset="206226.7955">14139 8186,'0'0,"-25"0,25 0,0 0,0 0</inkml:trace>
  <inkml:trace contextRef="#ctx0" brushRef="#br0" timeOffset="207277.8556">16793 7987,'0'0,"0"0,0 0,0 0,-25 0,25 0,0 0,0 0,0 0,0 0,0 0,0 0,0 0,0 0,0 0,0 0,0 0,0 0,0 0,0 0,0 0,0 0,0 0,0 0,0 0,0 0,0 0,0 0,0 0,0 0,0 0,0 0,0 0,0 0,0 0,0 0,0 0,0 0,0 0,0 0,0 0,0 0,0 0,0 0,0 0,0 0,0 25,0-25,0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209137.962">6970 8930,'0'0,"0"0,-24 0,24 0,0 0,0 0,0 0,0 0,0 0,0 0,0 0,0 0,0 0,0 0,0 0,0 0,0 0,0 24,0-24,0 0,-25 0,25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218812.5154">16744 9575,'0'-25,"0"-25,0 25,24 1,-24-26,0 25,25 0,0 1,-25-1,25 0,0 25,-1-25,1 25,-25 0,25 0,0 0,0 0,24 0,-24 0,0 0,0 25,-1-25,26 25,-25 0,0-1,-1 1,26 25,-25-25,0 24,-1 1,1-1,0 1,0 0,-25 24,25-24,-25 24,0-24,0 24,0-24,0 24,0 1,-25-1,25-24,-25 24,25 0,-25-24,0 0,25 24,-24-24,24-1,-25 1,25-1,-25 1,25 24,0-24,-25 0,25-1,0-24,-25 25,25-1,0-24,0 25,0-25,25-1,-25 1,25 0,-25-25,25 25,0-25,-1 25,1-25,0 0,0 0,24 0,-24 0,0-25,25 25,-26-25,26 25,0-25,-25 0,24 25,-24-24,25-1,-26 0,1 0,0 0,0 1,0 24,-25-25,0 0,0 25,-25-25,25 25,-25 0,0-25,0 25,1 0,-1 25,-25-25,25 25,-24-25,-1 25,25 24,-24-24,-1 0,25 25,-24-26,24 26,0 0,-25-1,26 1,24-1,-25 1,0 0,25 24,0-24,0 24,0-24,0 24,0-24,0-1,25 26,0-26,-25 1,24 24,1-24,-25 0,25-1,0 1,0-1,-25 1,24 0,-24-26,25 26,-25-25,25 24,-25-24,0 0,0 0,0 0,0-1,0 1,0-25,0 25,0 0,-25-25,0 25,1-1,-1-24,0 25,0-25,-24 25,24-25,-25 0,25 25,-24-25,-1 25</inkml:trace>
  <inkml:trace contextRef="#ctx0" brushRef="#br0" timeOffset="225457.8955">18827 9847,'0'0,"0"0,0 0,0 0,0 0,25 25,-25-25,25 0,0 0,-1 25,1-25,25 25,-25-25,24 25,-24-25,25 0,-26 24,26-24,-25 0</inkml:trace>
  <inkml:trace contextRef="#ctx0" brushRef="#br0" timeOffset="225601.9037">19274 9823,'0'0,"0"0,-25 0,25 0,0 0,0 0,0 24,0-24,0 25,-25 0,25 0,-25 0,25-1,-25 1</inkml:trace>
  <inkml:trace contextRef="#ctx0" brushRef="#br0" timeOffset="225973.925">19398 12278,'0'0,"24"25,-24-25,25 0,-25 0,25 25,-25-25,25 25,0-25,-1 25,-24-1,25-24,0 25,0-25,-25 25,25 0,-1-25,-24 0,25 25</inkml:trace>
  <inkml:trace contextRef="#ctx0" brushRef="#br0" timeOffset="226109.9328">19695 12254,'-25'-25,"25"25,-24 0,24 0,-25 0,25 25,-25-25,0 24,25-24,-25 25,1 0,-1 0,0 24,0 1,0-25</inkml:trace>
  <inkml:trace contextRef="#ctx0" brushRef="#br0" timeOffset="282971.185">8211 15379,'0'0,"0"0,0-25,-25 25,25 0,0-25,0 25,0-25,0 25,0 0,0-24,0 24,0 0,0-25,0 25,0 0,0 0,25 0,-25 0,0 0,25 0,-25 25,24-1,1 1,0 0,0 25,0-25,-1 24,1 1,0-1,25 1,-26 0,-24-1,25 1,0-25,0-1,0 26,-25-25,24-25,1 25,-25-1,25-24,-25 0,25 0,-25 0,25 0,-1 0,-24-24,25-1,0 0,-25 0,25 0,-25-24,25 24,-1-25,-24 1,25-1,-25 1,25-1,-25 0,25 1,-25-1,0-24,0 24,25 0,-25 1,0-1,0 25,0-24,0 24,24 0,-24 0,0 1,0 24,0-25,0 25,0 0,0 0,0 0,0 0,0 0,0 0,0 0,0 0,0 0,0 0,0 0,0 0</inkml:trace>
  <inkml:trace contextRef="#ctx0" brushRef="#br0" timeOffset="284715.2848">9228 16073,'0'0,"0"0,-25 0,25 0,0 0,0 0,0 0,0 0,0 0,0 0,25 0,-25-24,24 24,-24 0,25 0,0 0,25 0,-25-25,24 25,1 0,-25 0,24-25,1 25,-1 0,1 0,0 0,-1-25,1 25,-1 0,-24 0,25 0,-25 0,-1-25,1 25,0 0,0 0,0 0,-25 0,0 0,0 0,0 0,0 0,0 0,0 0,0 0,0 0,0 0,0 0,0 0,0 0,0 0,0 0,0 0,0 0,0 0,0 0</inkml:trace>
  <inkml:trace contextRef="#ctx0" brushRef="#br0" timeOffset="286619.3937">10592 15280,'0'-25,"-25"0,25 0,-25 0,25 25,-24-24,24-1,0 0,-25 25,25 0,0-25,0 25,0 0,0 0,0 0,0 0,0 25,0-25,0 25,0 0,0-1,0 1,0 25,0-1,0-24,25 25,-25 0,0-1,24 1,-24-1,25 1,-25 0,25-1,0-24,-25 25,25-26,-1 1,1-25,0 25,-25 0,25-25,0 0,-1 0,1 0,0 0,-25 0,25 0,0-25,-1 0,1 25,0-25,0 1,-25-1,25 0,-1-25,-24 26,25-1,-25 0,25-25,-25 26,0-1,0 0,0 0,0 0,0 1,0-1,-25 0,25 25,0-25,0 25,0 0,0-25,0 25,0 0,0 25,0-25,0 0,0 25,0 0,0 0,0-1,0 1,0 0,25 0,-25 0,25-1,0-24,-25 25,24 0,1 0,0 0,0-25,0 24,-1-24,1 0,0 0,0 0,0 0,0 0,-1-24,1 24,0-25,0 25,0-25,-1 0,1 0,0 1,-25-26,25 25,-25-24,25 24,-25-25,0 0,0 1,0-1,0 1,-25-26,0 26,0-1,0 0,1-24,-26 49,25-24,-24-1,24 25,-25 0,25 1,0 24,1 0,-1-25,0 25,0 0</inkml:trace>
  <inkml:trace contextRef="#ctx0" brushRef="#br0" timeOffset="288751.5157">12031 14511,'-25'0,"25"0,0 0,0 0,0 0,0 0,0 25,0-25,0 24,0-24,0 25,0 0,0 0,0 0,25-1,-25 1,24 0,1 0,-25 0,25-1,0-24,0 25,-1-25,26 25,-25-25,0 0,-1 0,26 0,-25 0,0-25,24 25,-24 0,0-25,0 25,0-24,-25 24,24-25,1 0,-25 25,0-25,0 0,0 25,0-24,0-1,0 25,0-25,0 0,0 25,-25 0,25-25,0 25,0 0,0 0,0 0,0 0,0 25,0-25,0 25,0 0,0 0,0-1,0 1,0 25,25-25,-25 24,25 1,-25-25,25 24,-25 1,25-1,-25 1,0 0,24-26,-24 26,0 0,0-26,0 26,0-25,0 0,-24 0,24-1,0 1,-25 0,25-25,-25 25,25-25,-25 0,0 25,1-25,24 0,-50 0,25 0,0-25,0 25,1 0,-26-25,25 25,0 0</inkml:trace>
  <inkml:trace contextRef="#ctx0" brushRef="#br0" timeOffset="290751.6301">13693 13047,'0'0,"0"0,0 0,0 0,0 0,0 0,0 0,0 0,0 0,0 0,0 0,0 0,0 0,0 0,0 0,0 0,0 0,0 0,0 0,0 0,0 0,0 0,0 0,0 0,0 0,0 0,0 0,0 0,0 0,0 0,0 0,0 0,0 0,0 0,0 0,0 0,0 0,0 0,0 0,0 0,0 0,0 0,0 0,0 0,0 0,0 0,0 0,0 0,0 0,0 0,0 0,0 0,0 0,0 0,0 0,0 0,0 0,0 0,0 0</inkml:trace>
  <inkml:trace contextRef="#ctx0" brushRef="#br0" timeOffset="292039.7037">9525 15230,'0'0,"0"0,-24 0,24 0,0 0,0 0,0 0,0 0,0 0,24 0,-24 0,0 25,25-25,-25 25,25-1,0 1,0 0,-1 25,1-25,0-1,0 26,0 0,-1-26,1 26,0-25,25 24,-26-24,1 25,0-25,0-1,0 1,-1 0,1-25,-25 25,25-25,0 25,-25-25,25 0,-25 0,24 0</inkml:trace>
  <inkml:trace contextRef="#ctx0" brushRef="#br0" timeOffset="292323.72">9922 15156,'0'0,"0"0,0 0,0 0,0 0,0 0,0 0,0 0,0 0,0 24,0-24,-25 25,25 0,0 0,-24 24,24 1,-25-25,0 25,0-1,25 26,-25-26,1 1,-1-1,0 1,0 24,0-24,25-25,-24 24,-1 1,25-25,-25 0,25-1,0 1,0 0,0 0,0-25,0 25,0-25,0 0,0 0</inkml:trace>
  <inkml:trace contextRef="#ctx0" brushRef="#br0" timeOffset="297626.0233">6077 2704,'0'0,"0"25,-24-25,24 0,0 0,0 0,0 0,0 0,0 0,0 0,24-25,-24 25,25 0,0 0,0 0,0 0,24-25,1 25,0 0,-1-25,1 25,-1-25</inkml:trace>
  <inkml:trace contextRef="#ctx0" brushRef="#br0" timeOffset="297985.0438">7343 2456,'0'0,"-25"24,25-24,0 0,0 0,-25 0,25 0,0 0,0 25,0-25,0 0,0 0,0 0,25 0,-25 0,25 25,-1-25,1 0,0 0,25 0,-1-25,1 25,-1 0,1-25,0 25,24 0,-24-24</inkml:trace>
  <inkml:trace contextRef="#ctx0" brushRef="#br0" timeOffset="298321.063">8409 2480,'0'0,"0"0,0 0,0 0,0 0,0 0,0 25,0-25,0 0,25 0,0 0,0 0,-1 0,1 0,0 0,25 0,-26 0,26-25,0 25,-26 0,26 0</inkml:trace>
  <inkml:trace contextRef="#ctx0" brushRef="#br0" timeOffset="298681.0836">9649 2480,'0'0,"0"0,0 25,-24-25,24 0,0 0,0 0,0 0,0 0,0 0,24 0,-24 25,0-25,25 0,-25 0,25 0,0 0,0 0,24-25,-24 25,0 0,24-25,1 25</inkml:trace>
  <inkml:trace contextRef="#ctx0" brushRef="#br0" timeOffset="299025.1033">12229 2282,'0'25,"0"-25,0 0,0 0,25 0,-25 0,25 0,-1 25,1-25,0 0,25 0,-26 0,26 0,25-25</inkml:trace>
  <inkml:trace contextRef="#ctx0" brushRef="#br0" timeOffset="302563.3057">13048 14808,'0'0,"-25"0,25 0,0 0,-25 0,25 0,-25 0,25 0,0 0,-25 0,25 0,0 0,0 0,0 0,0 0,0 0,0 0,0 0,25 0,-25 0,25 0,0 0,0 0,-1 0,26 0,-25 0,24 0,1-24,0 24,-26 0,26-25,0 25,-26 0,26 0,-25 0,0 0,0 0,-1 0,1 25,-25-25,25 24,-25-24,0 25,0 0,0-25,-25 25,0 24,25-24,-24 0,-1 25,0-26,-25 26,25-25,1 0,-1 24,0-24,0 0,0 0,25-1,-24 1,24 0,0-25,0 25,0-25,0 0,0 0,24 25,-24-25,25 0,0 0,0 0,24 0,-24-25,0 25,25 0,-25 0,-1-25,26 25,-25 0,0-25,-1 25,1 0,-25-25,25 25,0-24,-25 24,25 0</inkml:trace>
  <inkml:trace contextRef="#ctx0" brushRef="#br0" timeOffset="302790.3186">13643 14436,'-25'0,"25"0,-25-24,25 24,0 0,0 0,0 24,0-24,0 0,25 25,0 0,0 0,0 0,-1-1,1 1,0 0,0 0,0 0,-1-1,1 1,0-25,0 25,0 0,-1-25,-24 25,25-25,-25 0,25 0</inkml:trace>
  <inkml:trace contextRef="#ctx0" brushRef="#br0" timeOffset="302997.3305">13866 14412,'0'0,"0"0,0 0,0 0,0 0,-25 0,25 0,0 24,0 1,-24 0,24 0,-25 0,25-1,-25 26,25-25,-25 24,0-24,25 25,-24-1,-1-24,25 25,-25-25,0 24,25-24,-25 0,25 0,0-1</inkml:trace>
  <inkml:trace contextRef="#ctx0" brushRef="#br0" timeOffset="303301.3479">13271 14734,'0'0,"0"0,0 0,0 0,25 0,-25 0,24 0,1 25,25-25,-25 25,24-25,-24 24,25-24,-1 25,1 0,-25-25,24 25,1 0,-25-25,0 24,-1-24,1 25,0-25,0 0,0 25,-25-25,24 0,-24 0,0 0</inkml:trace>
  <inkml:trace contextRef="#ctx0" brushRef="#br0" timeOffset="303578.3637">13916 14387,'0'0,"0"0,0 0,0 0,0 0,0 0,-25 0,25 25,0-25,-25 24,0 1,25 0,-24 25,24-26,-25 1,0 25,0-1,25 1,-25 0,1-1,-1 26,25-26,-25 1,25 24,-25-24,0-1,25 1,0 0,-24-1,24-24,0 25,0-25,0-1,0 1,0 0,0-25,0 25,0-25,0 0,0 25</inkml:trace>
  <inkml:trace contextRef="#ctx0" brushRef="#br0" timeOffset="303853.3794">13271 14784,'25'0,"-1"0,-24 24,25-24,0 25,0-25,0 25,-1 0,26 24,-25-24,0 0,24 0,-24 0,0 24,25-24,-26 0,1 0,0-25,0 24,0 1,-1-25,-24 25,25-25,-25 25,25-25,-25 0,0 0,0 0</inkml:trace>
  <inkml:trace contextRef="#ctx0" brushRef="#br0" timeOffset="304101.3936">13891 14511,'0'-25,"-25"25,25 0,0 0,0 0,0 0,-25 25,25-25,-24 25,24-1,-25 1,0 0,25 25,-25-26,0 26,1 24,-1-24,0 0,0 24,0-24,25 24,-24 0,-1-24,0 0,25-1,-25 1,25 0,-25-1,25-24,0 25,-25-26,25 1,0 25,0-25,0-1</inkml:trace>
  <inkml:trace contextRef="#ctx0" brushRef="#br0" timeOffset="311539.8191">6822 15429,'-25'0,"0"0,0 0,0 0,25 0,-24 24,-1-24,25 0,-25 0,25 0,0 0,0 0,0 0,0 25,0-25,0 0,0 0,25 0,0 0,-1 0,1 25,0-25,25 0,-26-25,26 25,0 0,-1 0,-24-25,25 25,-1-24,1 24,0 0,-1 0,1-25,-25 25,24 0,-24 0,0 0,0 0,-1 25,1-25,0 0,-25 24,0-24,0 25,0 0,0 0,-25 0,0 24,1 1,-1-1,-25 1,25 0,-24 24,-1-24,1-1,-1 26,0-26,1-24,-1 25,0-1,26-24,-1 0,-25 0,50-1,-25 1,1 0,24-25,0 25,24-25,-24 0,25 0,0 0,0 0,24 0,1-25,0 25,-1-25,1 0,24 25,1-24,-26-1,26 0,-26 0,26 0,-26 25,26-24,-26-1,1 0,0 25,-1-25,1 25,-1-25,-24 1,25 24,-25 0,-1-25,1 25,0 0,0-25,-25 25,25 0,-25 0,0 0,0 0,0 0,0 0,0 0,0 0,0 0</inkml:trace>
  <inkml:trace contextRef="#ctx0" brushRef="#br0" timeOffset="312162.8547">7169 16743,'-25'0,"0"0,0 0,1 25,-1-25,25 0,-25 0,25 0,0 0,0 0,0 0,0 0,0 0,0 0,25 0,-25 0,25 0,-1 0,26-25,-25 25,25 0,-1-25,26 25,-26-24,26-1,-26 25,1-25,24 0,-24 0,24 1,-24-1,-1 0,1 25,-25-25,24 0,-24 25,0 0,0-24,0 24,-1 0,-24 0,0 0,0 0,0 0,0 0,-24 0,-1 24,0-24,0 25,-24-25,-1 25,0-25,1 25,-1 0,-24-1,24 1,-24-25,24 25,-24 0,24 0,-24-25,24 24,1 1,24-25,-25 0,25 25,0-25,25 0,-24 0,24 0,0 0,0 0,24 0,-24 0,25 0,0 0,25-25,-25 25,24-25,26 25,-26-24,1-1,24 0,-24 0,24 0,-24 1,24-1,-24 0,-1 0,-24 0,25 25,-25-24,-1 24,1-25,-25 25,0 0</inkml:trace>
  <inkml:trace contextRef="#ctx0" brushRef="#br0" timeOffset="313766.9465">9426 16892,'-25'0,"1"0,24 25,-25-25,0 0,25 0,0 0,0 0,0 0,0 0,0 25,0-25,25 0,0 0,-25 0,49 0,-24 0,0 0,24 0,1 0,0 0,24-25,-24 25,24 0,-24-25,24 0,0 25,26-25,-26 1,0-1,26 0,-26 0,1 0,24 1,-25-1,1 0,24-25,-25 26,1-1,-1 0,-24 0,24 0,-24 25,-1-24,1-1,-25 25,24 0,-24-25,-25 25,25 0</inkml:trace>
  <inkml:trace contextRef="#ctx0" brushRef="#br0" timeOffset="314187.9705">9426 16470,'0'0,"0"-24,0 24,0 0,0-25,0 25,0 0,0 0,0 0,0 0,0 0,0 0,0 0,0 0,0 0,0 0,-25 25,25-25,0 24,-24 1,24 0,-25 0,25 24,-25 1,0 0,25-26,-25 26,0 0,25-1,0-24,-24 25,24-26,0 1,0 0,24 0,-24 0,25-25,0 24,0-24,25 25,-26-25,26 0,0 0,-1 0,1 0,24 0,-24 0</inkml:trace>
  <inkml:trace contextRef="#ctx0" brushRef="#br0" timeOffset="326670.6845">20563 14511,'0'0,"0"-25,0 25,0-25,0 25,0-25,0 1,0 24,-24-25,24 25,-25-25,25 25,-25-25,0 25,0 0,1 0,24 0,-25 0,0 0,-25 0,26 25,-1-25,0 25,0 0,0-25,-24 24,24 26,0-25,0 0,1-1,-1 26,25-25,-25 0,0 24,25-24,0 25,0-26,0 1,25 0,-25 0,25 0,0-1,-25-24,49 25,-24-25,0 25,0-25,24 0,-24 0,25 0,-1 0,-24-25,25 25,-1 0,-24-25,25 25,-26-24,1-1,0 25,0-25,0 25,-25-25,24 25,-24 0,0-25,0 25</inkml:trace>
  <inkml:trace contextRef="#ctx0" brushRef="#br0" timeOffset="327270.7188">20936 13816,'-25'-25,"0"1,0-1,0 0,-24 0,24 0,-25 1,25 24,-24-25,-1 25,25-25,-24 25,-1 0,1 0,-26 0,26 25,-1-25,-24 25,24-1,0 1,-24 0,24 0,1 24,-1-24,0 25,-24-1,49 26,-24-26,-1 26,0-1,26-24,-26 24,25 1,0-1,1 1,-1-1,25 0,-25 1,25-1,0 1,0-1,0-24,0 24,25 0,0-24,-1 0,1-1,0 1,0 0,24-26,-24 1,25 0,-1 0,1 0,0-25,24 24,-24-24,24 0,1-24,-1 24,25-25,-24 25,-1-25,25-25,-24 26,-1-1,25-25,-24 0,-1 26,1-26,-1 0,0 1,-24-1,24 1,-24-26,0 26,-26-1,26 0,-25-24,0 24,-1-24,-24 24,25-24,-25 24,0-24,0-1,0 26,-25-26,1 1,-1 24,0-24,-25 24,1 1,-1-26,-24 51,-1-26,1 0,-25 26,24-1,-24 0,0 25,0 0,-25 25,24 0,-24-1,0 26</inkml:trace>
  <inkml:trace contextRef="#ctx0" brushRef="#br0" timeOffset="350399.0417">2902 5060,'-24'0,"-1"0,0 0,0 0,25 0,-25 0,25 0,0 0,-24 0,24 0,0 0,0 0,24 0,-24 0,25 0,0 25,0-25,0 0,-1 0,26 0,0 0,24 0</inkml:trace>
  <inkml:trace contextRef="#ctx0" brushRef="#br0" timeOffset="357298.4363">8806 16297,'0'0,"0"0,0 0,0 0,0 0,0 0,0 0,0 0,0-25,25 25,-25 0,25 0,-1 0</inkml:trace>
  <inkml:trace contextRef="#ctx0" brushRef="#br0" timeOffset="357741.4617">11634 16049,'0'0,"0"-25,0 25,0 0,0 0,0 0,0 0</inkml:trace>
  <inkml:trace contextRef="#ctx0" brushRef="#br0" timeOffset="358344.4962">8707 16644,'25'0,"-25"0,0 0,24 0,1 0,0-25,0 25,0 0,24 0,1-25,-1 25,26-24,-26 24,26-25,24 0,-24 0,24 0,0 1,0-1,0 0,1 0,-1 0,25 0,-25-24,0 24,1 0,24 0,-25 1,0-1,-25 0,26 0,-26 0,0 25,1-24,-26 24,1-25,-25 25,0 0,-1 0,1 0,-25 0,0 0,0 0</inkml:trace>
  <inkml:trace contextRef="#ctx0" brushRef="#br0" timeOffset="358629.5125">9600 16594,'25'0,"24"0,-24 0,25-24,-1 24,26-25,-26 25,26-25,-1 0,0 0,1 1,-1-1,1 25,-1-25,1 0,-1 0,0 0,1 1,-1-1,1 25,-26-25,26 0,-51 25,26-25,0 25,-26 0</inkml:trace>
  <inkml:trace contextRef="#ctx0" brushRef="#br0" timeOffset="359952.5881">4862 5234,'0'0,"0"0,0 0,0-25,0 25,0 0,0-25,25 25,0 0,-1-25,1 25,25-24,0 24,-1-25,1 25,24-25,1 25,-1-25,25 25,0-25,1 1,-1 24,25-25,0 0,-25 25,25-25,0 0,0 25,0-24,0-1,0 0,-25 0,25 25,1-25,-26 0,25 1,-25-1,0 0,0 25,1-25,-1 0,-25 1,25 24,-24-25,-1 25,1-25,-26 25,26-25</inkml:trace>
  <inkml:trace contextRef="#ctx0" brushRef="#br0" timeOffset="360824.638">14883 5035,'0'0,"50"0,-25 0,24 0,-24 0,25 0,24 0,-24 0,24-24,0 24,26 0,-26 0,25 0,1-25,-1 25,0 0,0 0,0 0</inkml:trace>
  <inkml:trace contextRef="#ctx0" brushRef="#br0" timeOffset="370659.2005">5309 5234,'49'-25,"1"0,24 25,-24-25,24 1,1 24,-1-25,25 25,-24-25,24 25,0-25,0 0,1 25,-1-24</inkml:trace>
  <inkml:trace contextRef="#ctx0" brushRef="#br0" timeOffset="371734.262">16992 6300,'0'0,"24"0,-24 0,25 0,-25 25,25-25,0 0,24 0,-24 0,25 25,-1-25,26 0,-26 0,26 0,-1 0,25 0,-24 0,24 0,0 0,1 0,-1 0,0 0,25 0</inkml:trace>
  <inkml:trace contextRef="#ctx0" brushRef="#br0" timeOffset="372207.2891">19770 5159,'-25'0,"25"0,0 0,0 0,0 0,0 0,0-24,0 24,25 0,-25 0,24-25,1 25,0 0,25-25,-1 25,26 0,-26-25,26 25,24-25,-25 25,26 0,-26 0,25-24</inkml:trace>
  <inkml:trace contextRef="#ctx0" brushRef="#br0" timeOffset="373063.338">7963 6350,'24'25,"1"-25,25 0,-1 0,1 0,25 0,-1 0,25-25,0 25,1-25,24 25,-25-25,25 25,0-24,25-1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EA6D96-04D8-4A56-B461-5CA775F87BC7}"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01FE8A-7FBB-441D-B36E-1ACE3975A1FC}" type="slidenum">
              <a:rPr lang="en-US" smtClean="0"/>
              <a:t>‹#›</a:t>
            </a:fld>
            <a:endParaRPr lang="en-US"/>
          </a:p>
        </p:txBody>
      </p:sp>
    </p:spTree>
    <p:extLst>
      <p:ext uri="{BB962C8B-B14F-4D97-AF65-F5344CB8AC3E}">
        <p14:creationId xmlns:p14="http://schemas.microsoft.com/office/powerpoint/2010/main" val="3407135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EA6D96-04D8-4A56-B461-5CA775F87BC7}"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01FE8A-7FBB-441D-B36E-1ACE3975A1FC}" type="slidenum">
              <a:rPr lang="en-US" smtClean="0"/>
              <a:t>‹#›</a:t>
            </a:fld>
            <a:endParaRPr lang="en-US"/>
          </a:p>
        </p:txBody>
      </p:sp>
    </p:spTree>
    <p:extLst>
      <p:ext uri="{BB962C8B-B14F-4D97-AF65-F5344CB8AC3E}">
        <p14:creationId xmlns:p14="http://schemas.microsoft.com/office/powerpoint/2010/main" val="3468011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EA6D96-04D8-4A56-B461-5CA775F87BC7}"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01FE8A-7FBB-441D-B36E-1ACE3975A1FC}" type="slidenum">
              <a:rPr lang="en-US" smtClean="0"/>
              <a:t>‹#›</a:t>
            </a:fld>
            <a:endParaRPr lang="en-US"/>
          </a:p>
        </p:txBody>
      </p:sp>
    </p:spTree>
    <p:extLst>
      <p:ext uri="{BB962C8B-B14F-4D97-AF65-F5344CB8AC3E}">
        <p14:creationId xmlns:p14="http://schemas.microsoft.com/office/powerpoint/2010/main" val="1474978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EA6D96-04D8-4A56-B461-5CA775F87BC7}"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01FE8A-7FBB-441D-B36E-1ACE3975A1FC}" type="slidenum">
              <a:rPr lang="en-US" smtClean="0"/>
              <a:t>‹#›</a:t>
            </a:fld>
            <a:endParaRPr lang="en-US"/>
          </a:p>
        </p:txBody>
      </p:sp>
    </p:spTree>
    <p:extLst>
      <p:ext uri="{BB962C8B-B14F-4D97-AF65-F5344CB8AC3E}">
        <p14:creationId xmlns:p14="http://schemas.microsoft.com/office/powerpoint/2010/main" val="1383980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A6D96-04D8-4A56-B461-5CA775F87BC7}"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01FE8A-7FBB-441D-B36E-1ACE3975A1FC}" type="slidenum">
              <a:rPr lang="en-US" smtClean="0"/>
              <a:t>‹#›</a:t>
            </a:fld>
            <a:endParaRPr lang="en-US"/>
          </a:p>
        </p:txBody>
      </p:sp>
    </p:spTree>
    <p:extLst>
      <p:ext uri="{BB962C8B-B14F-4D97-AF65-F5344CB8AC3E}">
        <p14:creationId xmlns:p14="http://schemas.microsoft.com/office/powerpoint/2010/main" val="4104693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EA6D96-04D8-4A56-B461-5CA775F87BC7}" type="datetimeFigureOut">
              <a:rPr lang="en-US" smtClean="0"/>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01FE8A-7FBB-441D-B36E-1ACE3975A1FC}" type="slidenum">
              <a:rPr lang="en-US" smtClean="0"/>
              <a:t>‹#›</a:t>
            </a:fld>
            <a:endParaRPr lang="en-US"/>
          </a:p>
        </p:txBody>
      </p:sp>
    </p:spTree>
    <p:extLst>
      <p:ext uri="{BB962C8B-B14F-4D97-AF65-F5344CB8AC3E}">
        <p14:creationId xmlns:p14="http://schemas.microsoft.com/office/powerpoint/2010/main" val="2589125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EA6D96-04D8-4A56-B461-5CA775F87BC7}" type="datetimeFigureOut">
              <a:rPr lang="en-US" smtClean="0"/>
              <a:t>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01FE8A-7FBB-441D-B36E-1ACE3975A1FC}" type="slidenum">
              <a:rPr lang="en-US" smtClean="0"/>
              <a:t>‹#›</a:t>
            </a:fld>
            <a:endParaRPr lang="en-US"/>
          </a:p>
        </p:txBody>
      </p:sp>
    </p:spTree>
    <p:extLst>
      <p:ext uri="{BB962C8B-B14F-4D97-AF65-F5344CB8AC3E}">
        <p14:creationId xmlns:p14="http://schemas.microsoft.com/office/powerpoint/2010/main" val="2872841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EA6D96-04D8-4A56-B461-5CA775F87BC7}" type="datetimeFigureOut">
              <a:rPr lang="en-US" smtClean="0"/>
              <a:t>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01FE8A-7FBB-441D-B36E-1ACE3975A1FC}" type="slidenum">
              <a:rPr lang="en-US" smtClean="0"/>
              <a:t>‹#›</a:t>
            </a:fld>
            <a:endParaRPr lang="en-US"/>
          </a:p>
        </p:txBody>
      </p:sp>
    </p:spTree>
    <p:extLst>
      <p:ext uri="{BB962C8B-B14F-4D97-AF65-F5344CB8AC3E}">
        <p14:creationId xmlns:p14="http://schemas.microsoft.com/office/powerpoint/2010/main" val="2685784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A6D96-04D8-4A56-B461-5CA775F87BC7}" type="datetimeFigureOut">
              <a:rPr lang="en-US" smtClean="0"/>
              <a:t>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01FE8A-7FBB-441D-B36E-1ACE3975A1FC}" type="slidenum">
              <a:rPr lang="en-US" smtClean="0"/>
              <a:t>‹#›</a:t>
            </a:fld>
            <a:endParaRPr lang="en-US"/>
          </a:p>
        </p:txBody>
      </p:sp>
    </p:spTree>
    <p:extLst>
      <p:ext uri="{BB962C8B-B14F-4D97-AF65-F5344CB8AC3E}">
        <p14:creationId xmlns:p14="http://schemas.microsoft.com/office/powerpoint/2010/main" val="3481481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EA6D96-04D8-4A56-B461-5CA775F87BC7}" type="datetimeFigureOut">
              <a:rPr lang="en-US" smtClean="0"/>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01FE8A-7FBB-441D-B36E-1ACE3975A1FC}" type="slidenum">
              <a:rPr lang="en-US" smtClean="0"/>
              <a:t>‹#›</a:t>
            </a:fld>
            <a:endParaRPr lang="en-US"/>
          </a:p>
        </p:txBody>
      </p:sp>
    </p:spTree>
    <p:extLst>
      <p:ext uri="{BB962C8B-B14F-4D97-AF65-F5344CB8AC3E}">
        <p14:creationId xmlns:p14="http://schemas.microsoft.com/office/powerpoint/2010/main" val="405829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EA6D96-04D8-4A56-B461-5CA775F87BC7}" type="datetimeFigureOut">
              <a:rPr lang="en-US" smtClean="0"/>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01FE8A-7FBB-441D-B36E-1ACE3975A1FC}" type="slidenum">
              <a:rPr lang="en-US" smtClean="0"/>
              <a:t>‹#›</a:t>
            </a:fld>
            <a:endParaRPr lang="en-US"/>
          </a:p>
        </p:txBody>
      </p:sp>
    </p:spTree>
    <p:extLst>
      <p:ext uri="{BB962C8B-B14F-4D97-AF65-F5344CB8AC3E}">
        <p14:creationId xmlns:p14="http://schemas.microsoft.com/office/powerpoint/2010/main" val="4036750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A6D96-04D8-4A56-B461-5CA775F87BC7}" type="datetimeFigureOut">
              <a:rPr lang="en-US" smtClean="0"/>
              <a:t>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01FE8A-7FBB-441D-B36E-1ACE3975A1FC}" type="slidenum">
              <a:rPr lang="en-US" smtClean="0"/>
              <a:t>‹#›</a:t>
            </a:fld>
            <a:endParaRPr lang="en-US"/>
          </a:p>
        </p:txBody>
      </p:sp>
    </p:spTree>
    <p:extLst>
      <p:ext uri="{BB962C8B-B14F-4D97-AF65-F5344CB8AC3E}">
        <p14:creationId xmlns:p14="http://schemas.microsoft.com/office/powerpoint/2010/main" val="3888035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SUFFICIENCY</a:t>
            </a:r>
            <a:endParaRPr lang="en-US" dirty="0"/>
          </a:p>
        </p:txBody>
      </p:sp>
      <p:sp>
        <p:nvSpPr>
          <p:cNvPr id="3" name="Subtitle 2"/>
          <p:cNvSpPr>
            <a:spLocks noGrp="1"/>
          </p:cNvSpPr>
          <p:nvPr>
            <p:ph type="subTitle"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000" y="589320"/>
              <a:ext cx="8555040" cy="3938400"/>
            </p14:xfrm>
          </p:contentPart>
        </mc:Choice>
        <mc:Fallback>
          <p:pic>
            <p:nvPicPr>
              <p:cNvPr id="4" name="Ink 3"/>
              <p:cNvPicPr/>
              <p:nvPr/>
            </p:nvPicPr>
            <p:blipFill>
              <a:blip r:embed="rId3"/>
              <a:stretch>
                <a:fillRect/>
              </a:stretch>
            </p:blipFill>
            <p:spPr>
              <a:xfrm>
                <a:off x="-360" y="579960"/>
                <a:ext cx="8573760" cy="3957120"/>
              </a:xfrm>
              <a:prstGeom prst="rect">
                <a:avLst/>
              </a:prstGeom>
            </p:spPr>
          </p:pic>
        </mc:Fallback>
      </mc:AlternateContent>
    </p:spTree>
    <p:extLst>
      <p:ext uri="{BB962C8B-B14F-4D97-AF65-F5344CB8AC3E}">
        <p14:creationId xmlns:p14="http://schemas.microsoft.com/office/powerpoint/2010/main" val="3781381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err="1" smtClean="0"/>
              <a:t>Ans</a:t>
            </a:r>
            <a:r>
              <a:rPr lang="en-US" dirty="0" smtClean="0"/>
              <a:t>: A</a:t>
            </a:r>
          </a:p>
          <a:p>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7" y="381000"/>
            <a:ext cx="839152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69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err="1" smtClean="0"/>
              <a:t>Ans</a:t>
            </a:r>
            <a:r>
              <a:rPr lang="en-US" dirty="0" smtClean="0"/>
              <a:t>: C</a:t>
            </a:r>
            <a:endParaRPr 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411" y="404812"/>
            <a:ext cx="8315325"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74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err="1" smtClean="0"/>
              <a:t>Ans</a:t>
            </a:r>
            <a:r>
              <a:rPr lang="en-US" dirty="0" smtClean="0"/>
              <a:t>: C</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1471613"/>
            <a:ext cx="8105775"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8259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endParaRPr lang="en-US" dirty="0"/>
          </a:p>
        </p:txBody>
      </p:sp>
      <p:sp>
        <p:nvSpPr>
          <p:cNvPr id="3" name="Content Placeholder 2"/>
          <p:cNvSpPr>
            <a:spLocks noGrp="1"/>
          </p:cNvSpPr>
          <p:nvPr>
            <p:ph idx="1"/>
          </p:nvPr>
        </p:nvSpPr>
        <p:spPr>
          <a:xfrm>
            <a:off x="457200" y="1646237"/>
            <a:ext cx="8229600" cy="4830763"/>
          </a:xfrm>
        </p:spPr>
        <p:txBody>
          <a:bodyPr>
            <a:normAutofit fontScale="77500" lnSpcReduction="20000"/>
          </a:bodyPr>
          <a:lstStyle/>
          <a:p>
            <a:r>
              <a:rPr lang="en-US" dirty="0" err="1" smtClean="0"/>
              <a:t>Ans</a:t>
            </a:r>
            <a:r>
              <a:rPr lang="en-US" dirty="0" smtClean="0"/>
              <a:t>: C</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r>
              <a:rPr lang="en-US" dirty="0" err="1" smtClean="0"/>
              <a:t>Ans</a:t>
            </a:r>
            <a:r>
              <a:rPr lang="en-US" dirty="0" smtClean="0"/>
              <a:t>: C</a:t>
            </a:r>
          </a:p>
          <a:p>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271588"/>
            <a:ext cx="818197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8821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8684271" cy="275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23334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85800"/>
            <a:ext cx="881023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2704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533400"/>
            <a:ext cx="8056418" cy="294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3775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err="1" smtClean="0"/>
              <a:t>Ans:A</a:t>
            </a:r>
            <a:endParaRPr lang="en-US" dirty="0" smtClean="0"/>
          </a:p>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1"/>
            <a:ext cx="802957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2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l"/>
            <a:r>
              <a:rPr lang="en-US" dirty="0" smtClean="0"/>
              <a:t>DIRECTIONS:</a:t>
            </a:r>
            <a:endParaRPr lang="en-US" dirty="0"/>
          </a:p>
        </p:txBody>
      </p:sp>
      <p:sp>
        <p:nvSpPr>
          <p:cNvPr id="3" name="Content Placeholder 2"/>
          <p:cNvSpPr>
            <a:spLocks noGrp="1"/>
          </p:cNvSpPr>
          <p:nvPr>
            <p:ph idx="1"/>
          </p:nvPr>
        </p:nvSpPr>
        <p:spPr>
          <a:xfrm>
            <a:off x="457200" y="990600"/>
            <a:ext cx="8229600" cy="5410200"/>
          </a:xfrm>
        </p:spPr>
        <p:txBody>
          <a:bodyPr>
            <a:normAutofit fontScale="85000" lnSpcReduction="10000"/>
          </a:bodyPr>
          <a:lstStyle/>
          <a:p>
            <a:r>
              <a:rPr lang="en-US" b="1" dirty="0"/>
              <a:t>A. If the data in statement I alone is sufficient to answer the question, while the data in statement II alone is not sufficient to answer the question.</a:t>
            </a:r>
            <a:endParaRPr lang="en-US" dirty="0"/>
          </a:p>
          <a:p>
            <a:r>
              <a:rPr lang="en-US" b="1" dirty="0"/>
              <a:t>B.  If the data in statement II alone is sufficient to answer the question, while the data in statement I alone is not sufficient to answer the question.</a:t>
            </a:r>
            <a:endParaRPr lang="en-US" dirty="0"/>
          </a:p>
          <a:p>
            <a:r>
              <a:rPr lang="en-US" b="1" dirty="0"/>
              <a:t>C. If the data in both the statements I and II together are necessary to answer the question.</a:t>
            </a:r>
            <a:endParaRPr lang="en-US" dirty="0"/>
          </a:p>
          <a:p>
            <a:r>
              <a:rPr lang="en-US" b="1" dirty="0"/>
              <a:t>D. If the data in either I alone or II alone is sufficient to answer the question.</a:t>
            </a:r>
            <a:endParaRPr lang="en-US" dirty="0"/>
          </a:p>
          <a:p>
            <a:r>
              <a:rPr lang="en-US" b="1" dirty="0"/>
              <a:t>E. If the data in both the statements I and II together are not sufficient to answer the question.</a:t>
            </a:r>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23600" y="785880"/>
              <a:ext cx="8054640" cy="5626080"/>
            </p14:xfrm>
          </p:contentPart>
        </mc:Choice>
        <mc:Fallback>
          <p:pic>
            <p:nvPicPr>
              <p:cNvPr id="4" name="Ink 3"/>
              <p:cNvPicPr/>
              <p:nvPr/>
            </p:nvPicPr>
            <p:blipFill>
              <a:blip r:embed="rId3"/>
              <a:stretch>
                <a:fillRect/>
              </a:stretch>
            </p:blipFill>
            <p:spPr>
              <a:xfrm>
                <a:off x="714240" y="776520"/>
                <a:ext cx="8073360" cy="5644800"/>
              </a:xfrm>
              <a:prstGeom prst="rect">
                <a:avLst/>
              </a:prstGeom>
            </p:spPr>
          </p:pic>
        </mc:Fallback>
      </mc:AlternateContent>
    </p:spTree>
    <p:extLst>
      <p:ext uri="{BB962C8B-B14F-4D97-AF65-F5344CB8AC3E}">
        <p14:creationId xmlns:p14="http://schemas.microsoft.com/office/powerpoint/2010/main" val="784679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err="1" smtClean="0"/>
              <a:t>Ans</a:t>
            </a:r>
            <a:r>
              <a:rPr lang="en-US" dirty="0" smtClean="0"/>
              <a:t>: C</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45" y="381000"/>
            <a:ext cx="7839075" cy="218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60920" y="857160"/>
              <a:ext cx="7804800" cy="5063760"/>
            </p14:xfrm>
          </p:contentPart>
        </mc:Choice>
        <mc:Fallback>
          <p:pic>
            <p:nvPicPr>
              <p:cNvPr id="4" name="Ink 3"/>
              <p:cNvPicPr/>
              <p:nvPr/>
            </p:nvPicPr>
            <p:blipFill>
              <a:blip r:embed="rId4"/>
              <a:stretch>
                <a:fillRect/>
              </a:stretch>
            </p:blipFill>
            <p:spPr>
              <a:xfrm>
                <a:off x="151560" y="847800"/>
                <a:ext cx="7823520" cy="5082480"/>
              </a:xfrm>
              <a:prstGeom prst="rect">
                <a:avLst/>
              </a:prstGeom>
            </p:spPr>
          </p:pic>
        </mc:Fallback>
      </mc:AlternateContent>
    </p:spTree>
    <p:extLst>
      <p:ext uri="{BB962C8B-B14F-4D97-AF65-F5344CB8AC3E}">
        <p14:creationId xmlns:p14="http://schemas.microsoft.com/office/powerpoint/2010/main" val="414998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err="1" smtClean="0"/>
              <a:t>Ans</a:t>
            </a:r>
            <a:r>
              <a:rPr lang="en-US" dirty="0" smtClean="0"/>
              <a:t>: A</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457200"/>
            <a:ext cx="802957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0" y="723240"/>
              <a:ext cx="8564040" cy="3241800"/>
            </p14:xfrm>
          </p:contentPart>
        </mc:Choice>
        <mc:Fallback>
          <p:pic>
            <p:nvPicPr>
              <p:cNvPr id="4" name="Ink 3"/>
              <p:cNvPicPr/>
              <p:nvPr/>
            </p:nvPicPr>
            <p:blipFill>
              <a:blip r:embed="rId4"/>
              <a:stretch>
                <a:fillRect/>
              </a:stretch>
            </p:blipFill>
            <p:spPr>
              <a:xfrm>
                <a:off x="-9360" y="713880"/>
                <a:ext cx="8582760" cy="3260520"/>
              </a:xfrm>
              <a:prstGeom prst="rect">
                <a:avLst/>
              </a:prstGeom>
            </p:spPr>
          </p:pic>
        </mc:Fallback>
      </mc:AlternateContent>
    </p:spTree>
    <p:extLst>
      <p:ext uri="{BB962C8B-B14F-4D97-AF65-F5344CB8AC3E}">
        <p14:creationId xmlns:p14="http://schemas.microsoft.com/office/powerpoint/2010/main" val="344431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err="1" smtClean="0"/>
              <a:t>Ans</a:t>
            </a:r>
            <a:r>
              <a:rPr lang="en-US" dirty="0" smtClean="0"/>
              <a:t>: D </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449" y="381000"/>
            <a:ext cx="833437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98280" y="723240"/>
              <a:ext cx="9108720" cy="5465520"/>
            </p14:xfrm>
          </p:contentPart>
        </mc:Choice>
        <mc:Fallback>
          <p:pic>
            <p:nvPicPr>
              <p:cNvPr id="4" name="Ink 3"/>
              <p:cNvPicPr/>
              <p:nvPr/>
            </p:nvPicPr>
            <p:blipFill>
              <a:blip r:embed="rId4"/>
              <a:stretch>
                <a:fillRect/>
              </a:stretch>
            </p:blipFill>
            <p:spPr>
              <a:xfrm>
                <a:off x="-107640" y="713880"/>
                <a:ext cx="9127440" cy="5484240"/>
              </a:xfrm>
              <a:prstGeom prst="rect">
                <a:avLst/>
              </a:prstGeom>
            </p:spPr>
          </p:pic>
        </mc:Fallback>
      </mc:AlternateContent>
    </p:spTree>
    <p:extLst>
      <p:ext uri="{BB962C8B-B14F-4D97-AF65-F5344CB8AC3E}">
        <p14:creationId xmlns:p14="http://schemas.microsoft.com/office/powerpoint/2010/main" val="287635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err="1" smtClean="0"/>
              <a:t>Ans</a:t>
            </a:r>
            <a:r>
              <a:rPr lang="en-US" dirty="0" smtClean="0"/>
              <a:t>: D </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28613"/>
            <a:ext cx="749617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25280" y="696600"/>
              <a:ext cx="8858520" cy="5617080"/>
            </p14:xfrm>
          </p:contentPart>
        </mc:Choice>
        <mc:Fallback>
          <p:pic>
            <p:nvPicPr>
              <p:cNvPr id="4" name="Ink 3"/>
              <p:cNvPicPr/>
              <p:nvPr/>
            </p:nvPicPr>
            <p:blipFill>
              <a:blip r:embed="rId4"/>
              <a:stretch>
                <a:fillRect/>
              </a:stretch>
            </p:blipFill>
            <p:spPr>
              <a:xfrm>
                <a:off x="115920" y="687240"/>
                <a:ext cx="8877240" cy="5635800"/>
              </a:xfrm>
              <a:prstGeom prst="rect">
                <a:avLst/>
              </a:prstGeom>
            </p:spPr>
          </p:pic>
        </mc:Fallback>
      </mc:AlternateContent>
    </p:spTree>
    <p:extLst>
      <p:ext uri="{BB962C8B-B14F-4D97-AF65-F5344CB8AC3E}">
        <p14:creationId xmlns:p14="http://schemas.microsoft.com/office/powerpoint/2010/main" val="351414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err="1" smtClean="0"/>
              <a:t>Ans</a:t>
            </a:r>
            <a:r>
              <a:rPr lang="en-US" dirty="0" smtClean="0"/>
              <a:t>: E</a:t>
            </a:r>
          </a:p>
          <a:p>
            <a:endParaRPr lang="en-US" dirty="0" smtClean="0"/>
          </a:p>
          <a:p>
            <a:endParaRPr lang="en-US" dirty="0"/>
          </a:p>
          <a:p>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741997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14560" y="848160"/>
              <a:ext cx="7894080" cy="5849640"/>
            </p14:xfrm>
          </p:contentPart>
        </mc:Choice>
        <mc:Fallback>
          <p:pic>
            <p:nvPicPr>
              <p:cNvPr id="4" name="Ink 3"/>
              <p:cNvPicPr/>
              <p:nvPr/>
            </p:nvPicPr>
            <p:blipFill>
              <a:blip r:embed="rId4"/>
              <a:stretch>
                <a:fillRect/>
              </a:stretch>
            </p:blipFill>
            <p:spPr>
              <a:xfrm>
                <a:off x="205200" y="838800"/>
                <a:ext cx="7912800" cy="5868360"/>
              </a:xfrm>
              <a:prstGeom prst="rect">
                <a:avLst/>
              </a:prstGeom>
            </p:spPr>
          </p:pic>
        </mc:Fallback>
      </mc:AlternateContent>
    </p:spTree>
    <p:extLst>
      <p:ext uri="{BB962C8B-B14F-4D97-AF65-F5344CB8AC3E}">
        <p14:creationId xmlns:p14="http://schemas.microsoft.com/office/powerpoint/2010/main" val="396359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err="1" smtClean="0"/>
              <a:t>Ans</a:t>
            </a:r>
            <a:r>
              <a:rPr lang="en-US" dirty="0" smtClean="0"/>
              <a:t>: A</a:t>
            </a: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04" y="543357"/>
            <a:ext cx="841057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50200" y="1125000"/>
              <a:ext cx="8099640" cy="5027760"/>
            </p14:xfrm>
          </p:contentPart>
        </mc:Choice>
        <mc:Fallback>
          <p:pic>
            <p:nvPicPr>
              <p:cNvPr id="4" name="Ink 3"/>
              <p:cNvPicPr/>
              <p:nvPr/>
            </p:nvPicPr>
            <p:blipFill>
              <a:blip r:embed="rId4"/>
              <a:stretch>
                <a:fillRect/>
              </a:stretch>
            </p:blipFill>
            <p:spPr>
              <a:xfrm>
                <a:off x="240840" y="1115640"/>
                <a:ext cx="8118360" cy="5046480"/>
              </a:xfrm>
              <a:prstGeom prst="rect">
                <a:avLst/>
              </a:prstGeom>
            </p:spPr>
          </p:pic>
        </mc:Fallback>
      </mc:AlternateContent>
    </p:spTree>
    <p:extLst>
      <p:ext uri="{BB962C8B-B14F-4D97-AF65-F5344CB8AC3E}">
        <p14:creationId xmlns:p14="http://schemas.microsoft.com/office/powerpoint/2010/main" val="30357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err="1" smtClean="0"/>
              <a:t>Ans</a:t>
            </a:r>
            <a:r>
              <a:rPr lang="en-US" dirty="0" smtClean="0"/>
              <a:t>: C</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457200"/>
            <a:ext cx="822007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94840" y="821520"/>
              <a:ext cx="7438680" cy="5340240"/>
            </p14:xfrm>
          </p:contentPart>
        </mc:Choice>
        <mc:Fallback>
          <p:pic>
            <p:nvPicPr>
              <p:cNvPr id="4" name="Ink 3"/>
              <p:cNvPicPr/>
              <p:nvPr/>
            </p:nvPicPr>
            <p:blipFill>
              <a:blip r:embed="rId4"/>
              <a:stretch>
                <a:fillRect/>
              </a:stretch>
            </p:blipFill>
            <p:spPr>
              <a:xfrm>
                <a:off x="285480" y="812160"/>
                <a:ext cx="7457400" cy="5358960"/>
              </a:xfrm>
              <a:prstGeom prst="rect">
                <a:avLst/>
              </a:prstGeom>
            </p:spPr>
          </p:pic>
        </mc:Fallback>
      </mc:AlternateContent>
    </p:spTree>
    <p:extLst>
      <p:ext uri="{BB962C8B-B14F-4D97-AF65-F5344CB8AC3E}">
        <p14:creationId xmlns:p14="http://schemas.microsoft.com/office/powerpoint/2010/main" val="115993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265E03CBA32D47A94E32B1A5044F52" ma:contentTypeVersion="8" ma:contentTypeDescription="Create a new document." ma:contentTypeScope="" ma:versionID="de00cce4c7f035961ea19b4fb705f094">
  <xsd:schema xmlns:xsd="http://www.w3.org/2001/XMLSchema" xmlns:xs="http://www.w3.org/2001/XMLSchema" xmlns:p="http://schemas.microsoft.com/office/2006/metadata/properties" xmlns:ns2="9fe5b37c-fa32-4028-92b1-0b83a3b5fe34" targetNamespace="http://schemas.microsoft.com/office/2006/metadata/properties" ma:root="true" ma:fieldsID="ff206d09f6aebb806965d892ce9770c1" ns2:_="">
    <xsd:import namespace="9fe5b37c-fa32-4028-92b1-0b83a3b5fe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e5b37c-fa32-4028-92b1-0b83a3b5fe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27C09A8-3D77-466A-A29A-90179339ED68}"/>
</file>

<file path=customXml/itemProps2.xml><?xml version="1.0" encoding="utf-8"?>
<ds:datastoreItem xmlns:ds="http://schemas.openxmlformats.org/officeDocument/2006/customXml" ds:itemID="{DBC15A86-F4F0-4779-B5B3-9FF657BFD6B1}"/>
</file>

<file path=customXml/itemProps3.xml><?xml version="1.0" encoding="utf-8"?>
<ds:datastoreItem xmlns:ds="http://schemas.openxmlformats.org/officeDocument/2006/customXml" ds:itemID="{0053A00C-7858-4DB5-B64B-94DD53ABE3E2}"/>
</file>

<file path=docProps/app.xml><?xml version="1.0" encoding="utf-8"?>
<Properties xmlns="http://schemas.openxmlformats.org/officeDocument/2006/extended-properties" xmlns:vt="http://schemas.openxmlformats.org/officeDocument/2006/docPropsVTypes">
  <TotalTime>138</TotalTime>
  <Words>163</Words>
  <Application>Microsoft Office PowerPoint</Application>
  <PresentationFormat>On-screen Show (4:3)</PresentationFormat>
  <Paragraphs>103</Paragraphs>
  <Slides>17</Slides>
  <Notes>0</Notes>
  <HiddenSlides>2</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DATA SUFFICIENCY</vt:lpstr>
      <vt:lpstr>DIRECTIONS: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SUFFICIENCY</dc:title>
  <dc:creator>lenovo</dc:creator>
  <cp:lastModifiedBy>lenovo</cp:lastModifiedBy>
  <cp:revision>12</cp:revision>
  <dcterms:created xsi:type="dcterms:W3CDTF">2023-11-18T06:15:35Z</dcterms:created>
  <dcterms:modified xsi:type="dcterms:W3CDTF">2025-01-07T14:54:27Z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0x01010097265E03CBA32D47A94E32B1A5044F52</vt:lpwstr>
  </property>
</Properties>
</file>